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514" r:id="rId2"/>
    <p:sldId id="573" r:id="rId3"/>
    <p:sldId id="595" r:id="rId4"/>
    <p:sldId id="596" r:id="rId5"/>
    <p:sldId id="601" r:id="rId6"/>
    <p:sldId id="602" r:id="rId7"/>
    <p:sldId id="603" r:id="rId8"/>
    <p:sldId id="604" r:id="rId9"/>
    <p:sldId id="605" r:id="rId10"/>
    <p:sldId id="561" r:id="rId11"/>
    <p:sldId id="569" r:id="rId12"/>
    <p:sldId id="624" r:id="rId13"/>
    <p:sldId id="625" r:id="rId14"/>
    <p:sldId id="570" r:id="rId15"/>
    <p:sldId id="571" r:id="rId16"/>
    <p:sldId id="572" r:id="rId17"/>
    <p:sldId id="590" r:id="rId18"/>
    <p:sldId id="611" r:id="rId19"/>
    <p:sldId id="593" r:id="rId20"/>
    <p:sldId id="580" r:id="rId21"/>
    <p:sldId id="620" r:id="rId22"/>
    <p:sldId id="618" r:id="rId23"/>
    <p:sldId id="615" r:id="rId24"/>
    <p:sldId id="616" r:id="rId25"/>
    <p:sldId id="617" r:id="rId26"/>
    <p:sldId id="619" r:id="rId27"/>
    <p:sldId id="610" r:id="rId28"/>
    <p:sldId id="622" r:id="rId29"/>
    <p:sldId id="393" r:id="rId30"/>
    <p:sldId id="583" r:id="rId31"/>
    <p:sldId id="584" r:id="rId32"/>
  </p:sldIdLst>
  <p:sldSz cx="9144000" cy="6858000" type="screen4x3"/>
  <p:notesSz cx="7023100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AD3C2"/>
    <a:srgbClr val="F58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7" autoAdjust="0"/>
  </p:normalViewPr>
  <p:slideViewPr>
    <p:cSldViewPr>
      <p:cViewPr>
        <p:scale>
          <a:sx n="65" d="100"/>
          <a:sy n="65" d="100"/>
        </p:scale>
        <p:origin x="-156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lisae\AppData\Local\Microsoft\Windows\Temporary%20Internet%20Files\Content.Outlook\O6YP1Y8S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CR" sz="3200" dirty="0"/>
              <a:t>Porcentaje</a:t>
            </a:r>
            <a:r>
              <a:rPr lang="es-CR" sz="3200" baseline="0" dirty="0"/>
              <a:t> de PYMES </a:t>
            </a:r>
            <a:r>
              <a:rPr lang="es-CR" sz="3200" baseline="0" dirty="0" smtClean="0"/>
              <a:t>Adjudicadas </a:t>
            </a:r>
            <a:r>
              <a:rPr lang="es-CR" sz="3200" baseline="0" dirty="0"/>
              <a:t>por Convenio Marco</a:t>
            </a:r>
            <a:endParaRPr lang="es-CR" sz="32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31452545322882E-2"/>
          <c:y val="0.24825761152801204"/>
          <c:w val="0.70088903929133595"/>
          <c:h val="0.67811041828685703"/>
        </c:manualLayout>
      </c:layout>
      <c:pie3DChart>
        <c:varyColors val="1"/>
        <c:ser>
          <c:idx val="0"/>
          <c:order val="0"/>
          <c:explosion val="25"/>
          <c:dLbls>
            <c:numFmt formatCode="0.00%" sourceLinked="0"/>
            <c:txPr>
              <a:bodyPr/>
              <a:lstStyle/>
              <a:p>
                <a:pPr>
                  <a:defRPr sz="2000" b="1"/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Hoja1!$H$5:$H$6</c:f>
              <c:strCache>
                <c:ptCount val="2"/>
                <c:pt idx="0">
                  <c:v>PYMES</c:v>
                </c:pt>
                <c:pt idx="1">
                  <c:v>Otras Empresas</c:v>
                </c:pt>
              </c:strCache>
            </c:strRef>
          </c:cat>
          <c:val>
            <c:numRef>
              <c:f>Hoja1!$I$5:$I$6</c:f>
              <c:numCache>
                <c:formatCode>0.00%</c:formatCode>
                <c:ptCount val="2"/>
                <c:pt idx="0">
                  <c:v>0.32051282051282054</c:v>
                </c:pt>
                <c:pt idx="1">
                  <c:v>0.67948717948717952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504822223127193"/>
          <c:y val="0.49479824211451251"/>
          <c:w val="0.17651930571318794"/>
          <c:h val="0.14062610467523812"/>
        </c:manualLayout>
      </c:layout>
      <c:overlay val="0"/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EE8B1-576B-4604-8538-16B82C54EDE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B1413CA-50ED-4F6F-A37E-DFBA203AE1C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 smtClean="0"/>
            <a:t>Capacitación</a:t>
          </a:r>
          <a:endParaRPr lang="es-CR" dirty="0"/>
        </a:p>
      </dgm:t>
    </dgm:pt>
    <dgm:pt modelId="{B7BC63D5-4615-42EE-A431-6E7FEB5732D9}" type="parTrans" cxnId="{8A819691-4FC0-4EFD-B5FD-194412927CFB}">
      <dgm:prSet/>
      <dgm:spPr/>
      <dgm:t>
        <a:bodyPr/>
        <a:lstStyle/>
        <a:p>
          <a:endParaRPr lang="es-CR"/>
        </a:p>
      </dgm:t>
    </dgm:pt>
    <dgm:pt modelId="{C1D525A3-5250-410E-A18B-D49DE72E0732}" type="sibTrans" cxnId="{8A819691-4FC0-4EFD-B5FD-194412927CFB}">
      <dgm:prSet/>
      <dgm:spPr/>
      <dgm:t>
        <a:bodyPr/>
        <a:lstStyle/>
        <a:p>
          <a:endParaRPr lang="es-CR"/>
        </a:p>
      </dgm:t>
    </dgm:pt>
    <dgm:pt modelId="{53543109-97E2-4BD0-9CCC-2EC8450C5FF1}">
      <dgm:prSet phldrT="[Texto]" custT="1"/>
      <dgm:spPr/>
      <dgm:t>
        <a:bodyPr/>
        <a:lstStyle/>
        <a:p>
          <a:pPr algn="just"/>
          <a:r>
            <a:rPr lang="es-ES" sz="1600" dirty="0" smtClean="0"/>
            <a:t>Funcionarios públicos capacitados en los aspectos medulares de la metodología  por ex</a:t>
          </a:r>
          <a:r>
            <a:rPr lang="es-ES" sz="1600" u="sng" dirty="0" smtClean="0"/>
            <a:t>perta internacional</a:t>
          </a:r>
          <a:r>
            <a:rPr lang="es-ES" sz="1600" dirty="0" smtClean="0"/>
            <a:t>. 70 personas.</a:t>
          </a:r>
          <a:endParaRPr lang="es-CR" sz="1600" dirty="0"/>
        </a:p>
      </dgm:t>
    </dgm:pt>
    <dgm:pt modelId="{02F44DD0-8F2C-42C1-853F-49E2ADE24D88}" type="parTrans" cxnId="{887978D2-02E3-4612-B3EA-09D637E380FE}">
      <dgm:prSet/>
      <dgm:spPr/>
      <dgm:t>
        <a:bodyPr/>
        <a:lstStyle/>
        <a:p>
          <a:endParaRPr lang="es-CR"/>
        </a:p>
      </dgm:t>
    </dgm:pt>
    <dgm:pt modelId="{C23E3B02-6693-45CA-BD98-5C130CD038CE}" type="sibTrans" cxnId="{887978D2-02E3-4612-B3EA-09D637E380FE}">
      <dgm:prSet/>
      <dgm:spPr/>
      <dgm:t>
        <a:bodyPr/>
        <a:lstStyle/>
        <a:p>
          <a:endParaRPr lang="es-CR"/>
        </a:p>
      </dgm:t>
    </dgm:pt>
    <dgm:pt modelId="{841A8A08-C1C1-4BEA-9D63-343DE9111663}">
      <dgm:prSet phldrT="[Texto]" custT="1"/>
      <dgm:spPr/>
      <dgm:t>
        <a:bodyPr/>
        <a:lstStyle/>
        <a:p>
          <a:pPr algn="just"/>
          <a:r>
            <a:rPr lang="es-CR" sz="1600" dirty="0" smtClean="0"/>
            <a:t>Coordinación y </a:t>
          </a:r>
          <a:r>
            <a:rPr lang="es-CR" sz="1600" u="sng" dirty="0" smtClean="0"/>
            <a:t>sinergias</a:t>
          </a:r>
          <a:r>
            <a:rPr lang="es-CR" sz="1600" dirty="0" smtClean="0"/>
            <a:t> para la atención de asuntos que son </a:t>
          </a:r>
          <a:r>
            <a:rPr lang="es-CR" sz="1600" u="sng" dirty="0" smtClean="0"/>
            <a:t>competencia de diversos ministerios </a:t>
          </a:r>
          <a:r>
            <a:rPr lang="es-CR" sz="1600" dirty="0" smtClean="0"/>
            <a:t>de Estado, a través de un grupo de trabajo interdisciplinario.</a:t>
          </a:r>
          <a:endParaRPr lang="es-CR" sz="1600" dirty="0"/>
        </a:p>
      </dgm:t>
    </dgm:pt>
    <dgm:pt modelId="{6603F8BD-7D0A-4FC9-BC15-8A5F5EBEDF10}" type="parTrans" cxnId="{A9C44A41-0A0B-4851-BE4A-20875CD39E43}">
      <dgm:prSet/>
      <dgm:spPr/>
      <dgm:t>
        <a:bodyPr/>
        <a:lstStyle/>
        <a:p>
          <a:endParaRPr lang="es-CR"/>
        </a:p>
      </dgm:t>
    </dgm:pt>
    <dgm:pt modelId="{5DAC5728-A831-4EB1-89DD-CF777DCEBF6D}" type="sibTrans" cxnId="{A9C44A41-0A0B-4851-BE4A-20875CD39E43}">
      <dgm:prSet/>
      <dgm:spPr/>
      <dgm:t>
        <a:bodyPr/>
        <a:lstStyle/>
        <a:p>
          <a:endParaRPr lang="es-CR"/>
        </a:p>
      </dgm:t>
    </dgm:pt>
    <dgm:pt modelId="{E07E9332-6FFA-4A95-9E16-04F46D13C2AE}">
      <dgm:prSet phldrT="[Texto]" custT="1"/>
      <dgm:spPr/>
      <dgm:t>
        <a:bodyPr/>
        <a:lstStyle/>
        <a:p>
          <a:pPr algn="just"/>
          <a:r>
            <a:rPr lang="es-ES" sz="1600" u="sng" dirty="0" smtClean="0"/>
            <a:t>Evento masivo de divulgación </a:t>
          </a:r>
          <a:r>
            <a:rPr lang="es-ES" sz="1600" dirty="0" smtClean="0"/>
            <a:t>del proyecto con la participación de 150 personas.</a:t>
          </a:r>
          <a:endParaRPr lang="es-CR" sz="1600" dirty="0"/>
        </a:p>
      </dgm:t>
    </dgm:pt>
    <dgm:pt modelId="{E62AC6F9-9AAB-4382-888A-E651EE02561B}" type="parTrans" cxnId="{576E7EE2-FB31-440C-8E2F-659473BC4578}">
      <dgm:prSet/>
      <dgm:spPr/>
      <dgm:t>
        <a:bodyPr/>
        <a:lstStyle/>
        <a:p>
          <a:endParaRPr lang="es-CR"/>
        </a:p>
      </dgm:t>
    </dgm:pt>
    <dgm:pt modelId="{A95249A5-2B79-425B-8166-BAD4EECAE7A1}" type="sibTrans" cxnId="{576E7EE2-FB31-440C-8E2F-659473BC4578}">
      <dgm:prSet/>
      <dgm:spPr/>
      <dgm:t>
        <a:bodyPr/>
        <a:lstStyle/>
        <a:p>
          <a:endParaRPr lang="es-CR"/>
        </a:p>
      </dgm:t>
    </dgm:pt>
    <dgm:pt modelId="{E5380F71-833B-4554-9F57-7630E878D4D3}">
      <dgm:prSet phldrT="[Texto]" custT="1"/>
      <dgm:spPr/>
      <dgm:t>
        <a:bodyPr/>
        <a:lstStyle/>
        <a:p>
          <a:pPr algn="just"/>
          <a:r>
            <a:rPr lang="es-CR" sz="1600" dirty="0" smtClean="0"/>
            <a:t>Se logra mantener  mas allá del proyecto (</a:t>
          </a:r>
          <a:r>
            <a:rPr lang="es-CR" sz="1600" u="sng" dirty="0" smtClean="0"/>
            <a:t>consolidación</a:t>
          </a:r>
          <a:r>
            <a:rPr lang="es-CR" sz="1600" dirty="0" smtClean="0"/>
            <a:t>).</a:t>
          </a:r>
          <a:endParaRPr lang="es-CR" sz="1600" dirty="0"/>
        </a:p>
      </dgm:t>
    </dgm:pt>
    <dgm:pt modelId="{B4290827-740A-4AA6-8789-AC4041F42B5C}" type="parTrans" cxnId="{46C8A38D-8D4D-4333-8E15-54AECDD79C72}">
      <dgm:prSet/>
      <dgm:spPr/>
      <dgm:t>
        <a:bodyPr/>
        <a:lstStyle/>
        <a:p>
          <a:endParaRPr lang="es-CR"/>
        </a:p>
      </dgm:t>
    </dgm:pt>
    <dgm:pt modelId="{CE82DF66-612B-4526-82A4-42F5B4CBE02C}" type="sibTrans" cxnId="{46C8A38D-8D4D-4333-8E15-54AECDD79C72}">
      <dgm:prSet/>
      <dgm:spPr/>
      <dgm:t>
        <a:bodyPr/>
        <a:lstStyle/>
        <a:p>
          <a:endParaRPr lang="es-CR"/>
        </a:p>
      </dgm:t>
    </dgm:pt>
    <dgm:pt modelId="{2EDDBC2D-9528-4E46-A78C-B70718A4E383}">
      <dgm:prSet phldrT="[Texto]" custT="1"/>
      <dgm:spPr/>
      <dgm:t>
        <a:bodyPr/>
        <a:lstStyle/>
        <a:p>
          <a:pPr algn="just"/>
          <a:r>
            <a:rPr lang="es-MX" sz="1600" u="sng" dirty="0" smtClean="0"/>
            <a:t>Instituciones públicas motivadas y sensibilizadas </a:t>
          </a:r>
          <a:r>
            <a:rPr lang="es-ES" sz="1600" dirty="0" smtClean="0"/>
            <a:t>con las CP</a:t>
          </a:r>
          <a:r>
            <a:rPr lang="es-ES" sz="1400" dirty="0" smtClean="0"/>
            <a:t>S.</a:t>
          </a:r>
          <a:endParaRPr lang="es-CR" sz="1400" dirty="0"/>
        </a:p>
      </dgm:t>
    </dgm:pt>
    <dgm:pt modelId="{4CA60254-17B2-436F-872C-518DFE7EE7E2}" type="parTrans" cxnId="{1EAC35F5-BAA9-433F-B939-3A0B34D1E34B}">
      <dgm:prSet/>
      <dgm:spPr/>
      <dgm:t>
        <a:bodyPr/>
        <a:lstStyle/>
        <a:p>
          <a:endParaRPr lang="es-CR"/>
        </a:p>
      </dgm:t>
    </dgm:pt>
    <dgm:pt modelId="{263BAC8A-C03D-433A-84AD-6D3477096CF5}" type="sibTrans" cxnId="{1EAC35F5-BAA9-433F-B939-3A0B34D1E34B}">
      <dgm:prSet/>
      <dgm:spPr/>
      <dgm:t>
        <a:bodyPr/>
        <a:lstStyle/>
        <a:p>
          <a:endParaRPr lang="es-CR"/>
        </a:p>
      </dgm:t>
    </dgm:pt>
    <dgm:pt modelId="{9357BB36-EAF0-4F92-A53B-CF4EFC564660}">
      <dgm:prSet phldrT="[Texto]" custT="1"/>
      <dgm:spPr/>
      <dgm:t>
        <a:bodyPr/>
        <a:lstStyle/>
        <a:p>
          <a:pPr algn="just"/>
          <a:r>
            <a:rPr lang="es-ES" sz="1600" dirty="0" smtClean="0"/>
            <a:t>Propuesta de un </a:t>
          </a:r>
          <a:r>
            <a:rPr lang="es-ES" sz="1600" u="sng" dirty="0" smtClean="0"/>
            <a:t>sistema nacional de formación, capacitación y acreditación </a:t>
          </a:r>
          <a:r>
            <a:rPr lang="es-ES" sz="1600" dirty="0" smtClean="0"/>
            <a:t>para funcionarios institucionales y socios de negocio.</a:t>
          </a:r>
          <a:endParaRPr lang="es-CR" sz="1300" dirty="0"/>
        </a:p>
      </dgm:t>
    </dgm:pt>
    <dgm:pt modelId="{94288343-B9EC-4EC2-B889-03BCD792AF52}" type="parTrans" cxnId="{113D97E4-3126-444E-849A-EA90DE5A4551}">
      <dgm:prSet/>
      <dgm:spPr/>
      <dgm:t>
        <a:bodyPr/>
        <a:lstStyle/>
        <a:p>
          <a:endParaRPr lang="es-CR"/>
        </a:p>
      </dgm:t>
    </dgm:pt>
    <dgm:pt modelId="{11BF9083-8483-4A0E-ABE9-3CED8AC2CD93}" type="sibTrans" cxnId="{113D97E4-3126-444E-849A-EA90DE5A4551}">
      <dgm:prSet/>
      <dgm:spPr/>
      <dgm:t>
        <a:bodyPr/>
        <a:lstStyle/>
        <a:p>
          <a:endParaRPr lang="es-CR"/>
        </a:p>
      </dgm:t>
    </dgm:pt>
    <dgm:pt modelId="{8EB6B3AA-4BD8-498A-8FD3-47EF83ED3CDB}">
      <dgm:prSet phldrT="[Texto]"/>
      <dgm:spPr/>
      <dgm:t>
        <a:bodyPr/>
        <a:lstStyle/>
        <a:p>
          <a:r>
            <a:rPr lang="es-MX" b="1" dirty="0" smtClean="0"/>
            <a:t>Aportes a la Metodología PNUMA</a:t>
          </a:r>
          <a:endParaRPr lang="es-CR" dirty="0"/>
        </a:p>
      </dgm:t>
    </dgm:pt>
    <dgm:pt modelId="{D9407259-EA60-4AB0-9DFB-24F411085505}" type="parTrans" cxnId="{28A4292E-A704-49EA-8A64-2B8EA0396556}">
      <dgm:prSet/>
      <dgm:spPr/>
      <dgm:t>
        <a:bodyPr/>
        <a:lstStyle/>
        <a:p>
          <a:endParaRPr lang="es-CR"/>
        </a:p>
      </dgm:t>
    </dgm:pt>
    <dgm:pt modelId="{EAAB5321-C3D4-4FB6-B2CF-49B75F11368E}" type="sibTrans" cxnId="{28A4292E-A704-49EA-8A64-2B8EA0396556}">
      <dgm:prSet/>
      <dgm:spPr/>
      <dgm:t>
        <a:bodyPr/>
        <a:lstStyle/>
        <a:p>
          <a:endParaRPr lang="es-CR"/>
        </a:p>
      </dgm:t>
    </dgm:pt>
    <dgm:pt modelId="{511E2C59-BD65-40F2-93BB-09580AA4699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Coordinación Interinstitucional</a:t>
          </a:r>
          <a:endParaRPr lang="es-CR" dirty="0"/>
        </a:p>
      </dgm:t>
    </dgm:pt>
    <dgm:pt modelId="{27B80525-B4EB-49A3-8006-0DB10C4BFFDB}" type="sibTrans" cxnId="{5221C20A-06E7-457F-A54B-87CEFFD1344B}">
      <dgm:prSet/>
      <dgm:spPr/>
      <dgm:t>
        <a:bodyPr/>
        <a:lstStyle/>
        <a:p>
          <a:endParaRPr lang="es-CR"/>
        </a:p>
      </dgm:t>
    </dgm:pt>
    <dgm:pt modelId="{DCC8FC30-0035-4330-849F-44C213292024}" type="parTrans" cxnId="{5221C20A-06E7-457F-A54B-87CEFFD1344B}">
      <dgm:prSet/>
      <dgm:spPr/>
      <dgm:t>
        <a:bodyPr/>
        <a:lstStyle/>
        <a:p>
          <a:endParaRPr lang="es-CR"/>
        </a:p>
      </dgm:t>
    </dgm:pt>
    <dgm:pt modelId="{FCB3A582-1AF1-4217-818A-4EE56C47D260}">
      <dgm:prSet phldrT="[Texto]" custT="1"/>
      <dgm:spPr/>
      <dgm:t>
        <a:bodyPr/>
        <a:lstStyle/>
        <a:p>
          <a:r>
            <a:rPr lang="es-ES_tradnl" sz="1600" dirty="0" smtClean="0"/>
            <a:t>incorporación de </a:t>
          </a:r>
          <a:r>
            <a:rPr lang="es-ES_tradnl" sz="1600" u="sng" dirty="0" smtClean="0"/>
            <a:t>indicadores cuantitativos </a:t>
          </a:r>
          <a:r>
            <a:rPr lang="es-ES_tradnl" sz="1600" dirty="0" smtClean="0"/>
            <a:t>: nivel de la situación del país y durante la ejecución del proyecto y en la implementación de la política CPS.</a:t>
          </a:r>
          <a:endParaRPr lang="es-CR" sz="1600" dirty="0"/>
        </a:p>
      </dgm:t>
    </dgm:pt>
    <dgm:pt modelId="{E47DA3F2-B3B7-4412-AFFE-2FF94C74CB1C}" type="parTrans" cxnId="{0A2F1962-EA50-480A-B6B7-EF814A4241CE}">
      <dgm:prSet/>
      <dgm:spPr/>
      <dgm:t>
        <a:bodyPr/>
        <a:lstStyle/>
        <a:p>
          <a:endParaRPr lang="es-CR"/>
        </a:p>
      </dgm:t>
    </dgm:pt>
    <dgm:pt modelId="{0A2ECACE-6C1F-41D2-B709-A2655B39A7DC}" type="sibTrans" cxnId="{0A2F1962-EA50-480A-B6B7-EF814A4241CE}">
      <dgm:prSet/>
      <dgm:spPr/>
      <dgm:t>
        <a:bodyPr/>
        <a:lstStyle/>
        <a:p>
          <a:endParaRPr lang="es-CR"/>
        </a:p>
      </dgm:t>
    </dgm:pt>
    <dgm:pt modelId="{94684333-5D55-4763-9B5F-C1A88030CA16}">
      <dgm:prSet phldrT="[Texto]" custT="1"/>
      <dgm:spPr/>
      <dgm:t>
        <a:bodyPr/>
        <a:lstStyle/>
        <a:p>
          <a:r>
            <a:rPr lang="es-ES_tradnl" sz="1600" dirty="0" smtClean="0"/>
            <a:t>Complementar la metodología con un </a:t>
          </a:r>
          <a:r>
            <a:rPr lang="es-ES_tradnl" sz="1600" u="sng" dirty="0" smtClean="0"/>
            <a:t>enfoque más integral </a:t>
          </a:r>
          <a:r>
            <a:rPr lang="es-ES_tradnl" sz="1600" dirty="0" smtClean="0"/>
            <a:t>(enfoque similar al  de ciclo de vida).</a:t>
          </a:r>
          <a:endParaRPr lang="es-CR" sz="1600" dirty="0"/>
        </a:p>
      </dgm:t>
    </dgm:pt>
    <dgm:pt modelId="{263DEB8D-DC76-4920-A220-A2359B6F6160}" type="parTrans" cxnId="{A12DB8D4-84A0-47C4-8F79-94970BD64EBF}">
      <dgm:prSet/>
      <dgm:spPr/>
      <dgm:t>
        <a:bodyPr/>
        <a:lstStyle/>
        <a:p>
          <a:endParaRPr lang="es-CR"/>
        </a:p>
      </dgm:t>
    </dgm:pt>
    <dgm:pt modelId="{5CED57C6-6B9A-46DC-AEB4-8B3228310233}" type="sibTrans" cxnId="{A12DB8D4-84A0-47C4-8F79-94970BD64EBF}">
      <dgm:prSet/>
      <dgm:spPr/>
      <dgm:t>
        <a:bodyPr/>
        <a:lstStyle/>
        <a:p>
          <a:endParaRPr lang="es-CR"/>
        </a:p>
      </dgm:t>
    </dgm:pt>
    <dgm:pt modelId="{BCD1ED7C-A519-457F-BB37-C464B9D6F39F}">
      <dgm:prSet phldrT="[Texto]" custT="1"/>
      <dgm:spPr/>
      <dgm:t>
        <a:bodyPr/>
        <a:lstStyle/>
        <a:p>
          <a:r>
            <a:rPr lang="es-ES_tradnl" sz="1600" dirty="0" smtClean="0"/>
            <a:t>Contempla </a:t>
          </a:r>
          <a:r>
            <a:rPr lang="es-ES_tradnl" sz="1600" u="sng" dirty="0" smtClean="0"/>
            <a:t>temas de aplicación general y otros de alcance más específico</a:t>
          </a:r>
          <a:r>
            <a:rPr lang="es-ES_tradnl" sz="1600" dirty="0" smtClean="0"/>
            <a:t>.</a:t>
          </a:r>
          <a:endParaRPr lang="es-CR" sz="1600" dirty="0"/>
        </a:p>
      </dgm:t>
    </dgm:pt>
    <dgm:pt modelId="{574BA008-073F-490C-A4BD-6C5FCF91551C}" type="sibTrans" cxnId="{FD87343D-F160-430B-8C37-8550780EF8E1}">
      <dgm:prSet/>
      <dgm:spPr/>
      <dgm:t>
        <a:bodyPr/>
        <a:lstStyle/>
        <a:p>
          <a:endParaRPr lang="es-CR"/>
        </a:p>
      </dgm:t>
    </dgm:pt>
    <dgm:pt modelId="{6F1CA68B-4895-459D-A60D-EE46F293D751}" type="parTrans" cxnId="{FD87343D-F160-430B-8C37-8550780EF8E1}">
      <dgm:prSet/>
      <dgm:spPr/>
      <dgm:t>
        <a:bodyPr/>
        <a:lstStyle/>
        <a:p>
          <a:endParaRPr lang="es-CR"/>
        </a:p>
      </dgm:t>
    </dgm:pt>
    <dgm:pt modelId="{24F1AC74-9D3C-4060-B81C-694B2A596672}" type="pres">
      <dgm:prSet presAssocID="{D6EEE8B1-576B-4604-8538-16B82C54ED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C159F4A-923C-4C5A-82CA-2B400C53B3DF}" type="pres">
      <dgm:prSet presAssocID="{DB1413CA-50ED-4F6F-A37E-DFBA203AE1C4}" presName="linNode" presStyleCnt="0"/>
      <dgm:spPr/>
      <dgm:t>
        <a:bodyPr/>
        <a:lstStyle/>
        <a:p>
          <a:endParaRPr lang="es-CR"/>
        </a:p>
      </dgm:t>
    </dgm:pt>
    <dgm:pt modelId="{45FE8E7E-7C3B-469C-AD05-641275ADF25A}" type="pres">
      <dgm:prSet presAssocID="{DB1413CA-50ED-4F6F-A37E-DFBA203AE1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CA00F0-A838-4092-A768-42B27FE68687}" type="pres">
      <dgm:prSet presAssocID="{DB1413CA-50ED-4F6F-A37E-DFBA203AE1C4}" presName="descendantText" presStyleLbl="alignAccFollowNode1" presStyleIdx="0" presStyleCnt="3" custScaleY="14400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6C2F02-8576-466A-8EBD-48FF593DAEEA}" type="pres">
      <dgm:prSet presAssocID="{C1D525A3-5250-410E-A18B-D49DE72E0732}" presName="sp" presStyleCnt="0"/>
      <dgm:spPr/>
      <dgm:t>
        <a:bodyPr/>
        <a:lstStyle/>
        <a:p>
          <a:endParaRPr lang="es-CR"/>
        </a:p>
      </dgm:t>
    </dgm:pt>
    <dgm:pt modelId="{C4844CD7-50A7-4114-B7F5-3E531767C920}" type="pres">
      <dgm:prSet presAssocID="{511E2C59-BD65-40F2-93BB-09580AA46997}" presName="linNode" presStyleCnt="0"/>
      <dgm:spPr/>
    </dgm:pt>
    <dgm:pt modelId="{B3BA87F4-79E1-4BF5-A991-DF31204BF253}" type="pres">
      <dgm:prSet presAssocID="{511E2C59-BD65-40F2-93BB-09580AA469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7463684-69CD-4A21-9712-C95D53C69A13}" type="pres">
      <dgm:prSet presAssocID="{511E2C59-BD65-40F2-93BB-09580AA4699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920D85E-A90E-4E60-9929-777394714A88}" type="pres">
      <dgm:prSet presAssocID="{27B80525-B4EB-49A3-8006-0DB10C4BFFDB}" presName="sp" presStyleCnt="0"/>
      <dgm:spPr/>
    </dgm:pt>
    <dgm:pt modelId="{AA2398A1-F317-4250-81A5-617329FE15A8}" type="pres">
      <dgm:prSet presAssocID="{8EB6B3AA-4BD8-498A-8FD3-47EF83ED3CDB}" presName="linNode" presStyleCnt="0"/>
      <dgm:spPr/>
    </dgm:pt>
    <dgm:pt modelId="{B96FBD3A-C259-4635-BAA6-530C53534DEA}" type="pres">
      <dgm:prSet presAssocID="{8EB6B3AA-4BD8-498A-8FD3-47EF83ED3C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3DD8CD8-EA65-440B-915C-793BD7A1E3F0}" type="pres">
      <dgm:prSet presAssocID="{8EB6B3AA-4BD8-498A-8FD3-47EF83ED3CDB}" presName="descendantText" presStyleLbl="alignAccFollowNode1" presStyleIdx="2" presStyleCnt="3" custScaleY="16174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12DB8D4-84A0-47C4-8F79-94970BD64EBF}" srcId="{8EB6B3AA-4BD8-498A-8FD3-47EF83ED3CDB}" destId="{94684333-5D55-4763-9B5F-C1A88030CA16}" srcOrd="1" destOrd="0" parTransId="{263DEB8D-DC76-4920-A220-A2359B6F6160}" sibTransId="{5CED57C6-6B9A-46DC-AEB4-8B3228310233}"/>
    <dgm:cxn modelId="{20D3B231-C811-4AE6-8A7C-AAD15F1F1865}" type="presOf" srcId="{841A8A08-C1C1-4BEA-9D63-343DE9111663}" destId="{57463684-69CD-4A21-9712-C95D53C69A13}" srcOrd="0" destOrd="0" presId="urn:microsoft.com/office/officeart/2005/8/layout/vList5"/>
    <dgm:cxn modelId="{F22D7DA6-5023-4A21-A6CA-5434907CA1A3}" type="presOf" srcId="{2EDDBC2D-9528-4E46-A78C-B70718A4E383}" destId="{57463684-69CD-4A21-9712-C95D53C69A13}" srcOrd="0" destOrd="2" presId="urn:microsoft.com/office/officeart/2005/8/layout/vList5"/>
    <dgm:cxn modelId="{113D97E4-3126-444E-849A-EA90DE5A4551}" srcId="{DB1413CA-50ED-4F6F-A37E-DFBA203AE1C4}" destId="{9357BB36-EAF0-4F92-A53B-CF4EFC564660}" srcOrd="2" destOrd="0" parTransId="{94288343-B9EC-4EC2-B889-03BCD792AF52}" sibTransId="{11BF9083-8483-4A0E-ABE9-3CED8AC2CD93}"/>
    <dgm:cxn modelId="{8EF88172-537F-489F-8BBD-342EAAB416CF}" type="presOf" srcId="{511E2C59-BD65-40F2-93BB-09580AA46997}" destId="{B3BA87F4-79E1-4BF5-A991-DF31204BF253}" srcOrd="0" destOrd="0" presId="urn:microsoft.com/office/officeart/2005/8/layout/vList5"/>
    <dgm:cxn modelId="{FAC30D9D-CCC2-4A90-A04E-C3BE81312737}" type="presOf" srcId="{8EB6B3AA-4BD8-498A-8FD3-47EF83ED3CDB}" destId="{B96FBD3A-C259-4635-BAA6-530C53534DEA}" srcOrd="0" destOrd="0" presId="urn:microsoft.com/office/officeart/2005/8/layout/vList5"/>
    <dgm:cxn modelId="{130CBB64-B098-4C45-B264-3F34C1264670}" type="presOf" srcId="{9357BB36-EAF0-4F92-A53B-CF4EFC564660}" destId="{93CA00F0-A838-4092-A768-42B27FE68687}" srcOrd="0" destOrd="2" presId="urn:microsoft.com/office/officeart/2005/8/layout/vList5"/>
    <dgm:cxn modelId="{B6A60E76-1D17-4885-890B-D98C7F2BD570}" type="presOf" srcId="{FCB3A582-1AF1-4217-818A-4EE56C47D260}" destId="{A3DD8CD8-EA65-440B-915C-793BD7A1E3F0}" srcOrd="0" destOrd="0" presId="urn:microsoft.com/office/officeart/2005/8/layout/vList5"/>
    <dgm:cxn modelId="{8A819691-4FC0-4EFD-B5FD-194412927CFB}" srcId="{D6EEE8B1-576B-4604-8538-16B82C54EDEF}" destId="{DB1413CA-50ED-4F6F-A37E-DFBA203AE1C4}" srcOrd="0" destOrd="0" parTransId="{B7BC63D5-4615-42EE-A431-6E7FEB5732D9}" sibTransId="{C1D525A3-5250-410E-A18B-D49DE72E0732}"/>
    <dgm:cxn modelId="{576E7EE2-FB31-440C-8E2F-659473BC4578}" srcId="{DB1413CA-50ED-4F6F-A37E-DFBA203AE1C4}" destId="{E07E9332-6FFA-4A95-9E16-04F46D13C2AE}" srcOrd="1" destOrd="0" parTransId="{E62AC6F9-9AAB-4382-888A-E651EE02561B}" sibTransId="{A95249A5-2B79-425B-8166-BAD4EECAE7A1}"/>
    <dgm:cxn modelId="{BE28BD5B-7236-4989-8606-7013C9F8475E}" type="presOf" srcId="{DB1413CA-50ED-4F6F-A37E-DFBA203AE1C4}" destId="{45FE8E7E-7C3B-469C-AD05-641275ADF25A}" srcOrd="0" destOrd="0" presId="urn:microsoft.com/office/officeart/2005/8/layout/vList5"/>
    <dgm:cxn modelId="{28A4292E-A704-49EA-8A64-2B8EA0396556}" srcId="{D6EEE8B1-576B-4604-8538-16B82C54EDEF}" destId="{8EB6B3AA-4BD8-498A-8FD3-47EF83ED3CDB}" srcOrd="2" destOrd="0" parTransId="{D9407259-EA60-4AB0-9DFB-24F411085505}" sibTransId="{EAAB5321-C3D4-4FB6-B2CF-49B75F11368E}"/>
    <dgm:cxn modelId="{DBBD1B4D-7B1A-4B75-BBE4-2F5FF17B4EAB}" type="presOf" srcId="{94684333-5D55-4763-9B5F-C1A88030CA16}" destId="{A3DD8CD8-EA65-440B-915C-793BD7A1E3F0}" srcOrd="0" destOrd="1" presId="urn:microsoft.com/office/officeart/2005/8/layout/vList5"/>
    <dgm:cxn modelId="{41FD03EB-DBCD-48B1-BFD9-F39DF95C4CB3}" type="presOf" srcId="{53543109-97E2-4BD0-9CCC-2EC8450C5FF1}" destId="{93CA00F0-A838-4092-A768-42B27FE68687}" srcOrd="0" destOrd="0" presId="urn:microsoft.com/office/officeart/2005/8/layout/vList5"/>
    <dgm:cxn modelId="{A9C44A41-0A0B-4851-BE4A-20875CD39E43}" srcId="{511E2C59-BD65-40F2-93BB-09580AA46997}" destId="{841A8A08-C1C1-4BEA-9D63-343DE9111663}" srcOrd="0" destOrd="0" parTransId="{6603F8BD-7D0A-4FC9-BC15-8A5F5EBEDF10}" sibTransId="{5DAC5728-A831-4EB1-89DD-CF777DCEBF6D}"/>
    <dgm:cxn modelId="{FD87343D-F160-430B-8C37-8550780EF8E1}" srcId="{8EB6B3AA-4BD8-498A-8FD3-47EF83ED3CDB}" destId="{BCD1ED7C-A519-457F-BB37-C464B9D6F39F}" srcOrd="2" destOrd="0" parTransId="{6F1CA68B-4895-459D-A60D-EE46F293D751}" sibTransId="{574BA008-073F-490C-A4BD-6C5FCF91551C}"/>
    <dgm:cxn modelId="{AC0434E3-FE4E-4667-BE69-2B09E52094C3}" type="presOf" srcId="{E07E9332-6FFA-4A95-9E16-04F46D13C2AE}" destId="{93CA00F0-A838-4092-A768-42B27FE68687}" srcOrd="0" destOrd="1" presId="urn:microsoft.com/office/officeart/2005/8/layout/vList5"/>
    <dgm:cxn modelId="{5221C20A-06E7-457F-A54B-87CEFFD1344B}" srcId="{D6EEE8B1-576B-4604-8538-16B82C54EDEF}" destId="{511E2C59-BD65-40F2-93BB-09580AA46997}" srcOrd="1" destOrd="0" parTransId="{DCC8FC30-0035-4330-849F-44C213292024}" sibTransId="{27B80525-B4EB-49A3-8006-0DB10C4BFFDB}"/>
    <dgm:cxn modelId="{46C8A38D-8D4D-4333-8E15-54AECDD79C72}" srcId="{511E2C59-BD65-40F2-93BB-09580AA46997}" destId="{E5380F71-833B-4554-9F57-7630E878D4D3}" srcOrd="1" destOrd="0" parTransId="{B4290827-740A-4AA6-8789-AC4041F42B5C}" sibTransId="{CE82DF66-612B-4526-82A4-42F5B4CBE02C}"/>
    <dgm:cxn modelId="{BD6512DC-225A-42CB-8E48-983F28808512}" type="presOf" srcId="{D6EEE8B1-576B-4604-8538-16B82C54EDEF}" destId="{24F1AC74-9D3C-4060-B81C-694B2A596672}" srcOrd="0" destOrd="0" presId="urn:microsoft.com/office/officeart/2005/8/layout/vList5"/>
    <dgm:cxn modelId="{C526B1B9-E200-4E04-AF19-B373AA63AE8A}" type="presOf" srcId="{E5380F71-833B-4554-9F57-7630E878D4D3}" destId="{57463684-69CD-4A21-9712-C95D53C69A13}" srcOrd="0" destOrd="1" presId="urn:microsoft.com/office/officeart/2005/8/layout/vList5"/>
    <dgm:cxn modelId="{1EAC35F5-BAA9-433F-B939-3A0B34D1E34B}" srcId="{511E2C59-BD65-40F2-93BB-09580AA46997}" destId="{2EDDBC2D-9528-4E46-A78C-B70718A4E383}" srcOrd="2" destOrd="0" parTransId="{4CA60254-17B2-436F-872C-518DFE7EE7E2}" sibTransId="{263BAC8A-C03D-433A-84AD-6D3477096CF5}"/>
    <dgm:cxn modelId="{887978D2-02E3-4612-B3EA-09D637E380FE}" srcId="{DB1413CA-50ED-4F6F-A37E-DFBA203AE1C4}" destId="{53543109-97E2-4BD0-9CCC-2EC8450C5FF1}" srcOrd="0" destOrd="0" parTransId="{02F44DD0-8F2C-42C1-853F-49E2ADE24D88}" sibTransId="{C23E3B02-6693-45CA-BD98-5C130CD038CE}"/>
    <dgm:cxn modelId="{91297E6D-4B8D-482B-8616-88EE9BEFAD71}" type="presOf" srcId="{BCD1ED7C-A519-457F-BB37-C464B9D6F39F}" destId="{A3DD8CD8-EA65-440B-915C-793BD7A1E3F0}" srcOrd="0" destOrd="2" presId="urn:microsoft.com/office/officeart/2005/8/layout/vList5"/>
    <dgm:cxn modelId="{0A2F1962-EA50-480A-B6B7-EF814A4241CE}" srcId="{8EB6B3AA-4BD8-498A-8FD3-47EF83ED3CDB}" destId="{FCB3A582-1AF1-4217-818A-4EE56C47D260}" srcOrd="0" destOrd="0" parTransId="{E47DA3F2-B3B7-4412-AFFE-2FF94C74CB1C}" sibTransId="{0A2ECACE-6C1F-41D2-B709-A2655B39A7DC}"/>
    <dgm:cxn modelId="{B6DFBEFD-B9FB-4C87-9CED-4F5966604C29}" type="presParOf" srcId="{24F1AC74-9D3C-4060-B81C-694B2A596672}" destId="{2C159F4A-923C-4C5A-82CA-2B400C53B3DF}" srcOrd="0" destOrd="0" presId="urn:microsoft.com/office/officeart/2005/8/layout/vList5"/>
    <dgm:cxn modelId="{D2129A50-0FB5-400B-BC36-6EB91B615869}" type="presParOf" srcId="{2C159F4A-923C-4C5A-82CA-2B400C53B3DF}" destId="{45FE8E7E-7C3B-469C-AD05-641275ADF25A}" srcOrd="0" destOrd="0" presId="urn:microsoft.com/office/officeart/2005/8/layout/vList5"/>
    <dgm:cxn modelId="{AB61D2AA-0F23-4DD5-8A38-BC0B3A9BCA77}" type="presParOf" srcId="{2C159F4A-923C-4C5A-82CA-2B400C53B3DF}" destId="{93CA00F0-A838-4092-A768-42B27FE68687}" srcOrd="1" destOrd="0" presId="urn:microsoft.com/office/officeart/2005/8/layout/vList5"/>
    <dgm:cxn modelId="{66963527-19CF-487B-8C85-EDDFEAE5ECF4}" type="presParOf" srcId="{24F1AC74-9D3C-4060-B81C-694B2A596672}" destId="{BA6C2F02-8576-466A-8EBD-48FF593DAEEA}" srcOrd="1" destOrd="0" presId="urn:microsoft.com/office/officeart/2005/8/layout/vList5"/>
    <dgm:cxn modelId="{55617CE3-FBD6-4A75-A2D6-D252F930EFE8}" type="presParOf" srcId="{24F1AC74-9D3C-4060-B81C-694B2A596672}" destId="{C4844CD7-50A7-4114-B7F5-3E531767C920}" srcOrd="2" destOrd="0" presId="urn:microsoft.com/office/officeart/2005/8/layout/vList5"/>
    <dgm:cxn modelId="{D58D7E9E-E23E-4B80-A2F8-78D91ABC38E1}" type="presParOf" srcId="{C4844CD7-50A7-4114-B7F5-3E531767C920}" destId="{B3BA87F4-79E1-4BF5-A991-DF31204BF253}" srcOrd="0" destOrd="0" presId="urn:microsoft.com/office/officeart/2005/8/layout/vList5"/>
    <dgm:cxn modelId="{643EFD39-181A-42F3-9A20-EA7727DE4209}" type="presParOf" srcId="{C4844CD7-50A7-4114-B7F5-3E531767C920}" destId="{57463684-69CD-4A21-9712-C95D53C69A13}" srcOrd="1" destOrd="0" presId="urn:microsoft.com/office/officeart/2005/8/layout/vList5"/>
    <dgm:cxn modelId="{13E6CBDB-0D27-4433-A6FA-1802B04CF9F8}" type="presParOf" srcId="{24F1AC74-9D3C-4060-B81C-694B2A596672}" destId="{6920D85E-A90E-4E60-9929-777394714A88}" srcOrd="3" destOrd="0" presId="urn:microsoft.com/office/officeart/2005/8/layout/vList5"/>
    <dgm:cxn modelId="{B050A046-8170-48C4-B61B-531ECA0CCED6}" type="presParOf" srcId="{24F1AC74-9D3C-4060-B81C-694B2A596672}" destId="{AA2398A1-F317-4250-81A5-617329FE15A8}" srcOrd="4" destOrd="0" presId="urn:microsoft.com/office/officeart/2005/8/layout/vList5"/>
    <dgm:cxn modelId="{26E5F5BB-AAC4-4165-84E6-2C0D2552DB54}" type="presParOf" srcId="{AA2398A1-F317-4250-81A5-617329FE15A8}" destId="{B96FBD3A-C259-4635-BAA6-530C53534DEA}" srcOrd="0" destOrd="0" presId="urn:microsoft.com/office/officeart/2005/8/layout/vList5"/>
    <dgm:cxn modelId="{8F64C989-74B9-49F8-B580-4A06539477AC}" type="presParOf" srcId="{AA2398A1-F317-4250-81A5-617329FE15A8}" destId="{A3DD8CD8-EA65-440B-915C-793BD7A1E3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77A5D6-4687-4516-A40C-71DF43B2FE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EF98826-76A1-4929-A51E-26E2A94D27DB}">
      <dgm:prSet custT="1"/>
      <dgm:spPr/>
      <dgm:t>
        <a:bodyPr/>
        <a:lstStyle/>
        <a:p>
          <a:pPr rtl="0"/>
          <a:r>
            <a:rPr lang="es-CR" sz="1800" b="1" u="sng" dirty="0" smtClean="0"/>
            <a:t>Desarticulación</a:t>
          </a:r>
          <a:r>
            <a:rPr lang="es-CR" sz="1800" b="1" dirty="0" smtClean="0"/>
            <a:t>.- Esfuerzos  aislados por parte de los entes rectores en los ejes de las CPS. </a:t>
          </a:r>
          <a:endParaRPr lang="es-CR" sz="1800" dirty="0"/>
        </a:p>
      </dgm:t>
    </dgm:pt>
    <dgm:pt modelId="{1F60303E-21AC-4AB5-B6A0-1176E79AEF35}" type="parTrans" cxnId="{C87D3C41-ECC2-4040-A50F-2111B2B876A9}">
      <dgm:prSet/>
      <dgm:spPr/>
      <dgm:t>
        <a:bodyPr/>
        <a:lstStyle/>
        <a:p>
          <a:endParaRPr lang="es-CR"/>
        </a:p>
      </dgm:t>
    </dgm:pt>
    <dgm:pt modelId="{72B2591C-2DBB-46EC-8D16-FB5154BEAE53}" type="sibTrans" cxnId="{C87D3C41-ECC2-4040-A50F-2111B2B876A9}">
      <dgm:prSet/>
      <dgm:spPr/>
      <dgm:t>
        <a:bodyPr/>
        <a:lstStyle/>
        <a:p>
          <a:endParaRPr lang="es-CR"/>
        </a:p>
      </dgm:t>
    </dgm:pt>
    <dgm:pt modelId="{726C9EFF-2B4B-4049-A614-D51117089D15}">
      <dgm:prSet/>
      <dgm:spPr/>
      <dgm:t>
        <a:bodyPr/>
        <a:lstStyle/>
        <a:p>
          <a:pPr rtl="0"/>
          <a:r>
            <a:rPr lang="es-CR" b="1" dirty="0" smtClean="0"/>
            <a:t>QUÉ HACER?  Conformación de Comité técnico interinstitucional que coordine el tema.</a:t>
          </a:r>
          <a:endParaRPr lang="es-CR" dirty="0"/>
        </a:p>
      </dgm:t>
    </dgm:pt>
    <dgm:pt modelId="{736759A7-2EEB-4799-88FF-AE745C04E26B}" type="parTrans" cxnId="{40485E8F-81A3-43B8-B84C-F23C4E6E1B9A}">
      <dgm:prSet/>
      <dgm:spPr/>
      <dgm:t>
        <a:bodyPr/>
        <a:lstStyle/>
        <a:p>
          <a:endParaRPr lang="es-CR"/>
        </a:p>
      </dgm:t>
    </dgm:pt>
    <dgm:pt modelId="{D2B8F08C-65BF-4CB6-9F0A-FB35178F199A}" type="sibTrans" cxnId="{40485E8F-81A3-43B8-B84C-F23C4E6E1B9A}">
      <dgm:prSet/>
      <dgm:spPr/>
      <dgm:t>
        <a:bodyPr/>
        <a:lstStyle/>
        <a:p>
          <a:endParaRPr lang="es-CR"/>
        </a:p>
      </dgm:t>
    </dgm:pt>
    <dgm:pt modelId="{E26D4DE4-06C7-4F5C-8E39-4CB235467451}">
      <dgm:prSet custT="1"/>
      <dgm:spPr/>
      <dgm:t>
        <a:bodyPr/>
        <a:lstStyle/>
        <a:p>
          <a:pPr rtl="0"/>
          <a:r>
            <a:rPr lang="es-CR" sz="1800" b="1" u="sng" dirty="0" smtClean="0"/>
            <a:t>Desconocimiento</a:t>
          </a:r>
          <a:r>
            <a:rPr lang="es-CR" sz="1800" b="1" dirty="0" smtClean="0"/>
            <a:t>.- No se conoce como elaborar un criterios e incluirlo en la contratación.</a:t>
          </a:r>
          <a:endParaRPr lang="es-CR" sz="1800" dirty="0"/>
        </a:p>
      </dgm:t>
    </dgm:pt>
    <dgm:pt modelId="{0A1FA671-FEEE-4B68-AFC0-09F144CF2F78}" type="parTrans" cxnId="{75393BDF-E085-439D-9136-88829F1D25C7}">
      <dgm:prSet/>
      <dgm:spPr/>
      <dgm:t>
        <a:bodyPr/>
        <a:lstStyle/>
        <a:p>
          <a:endParaRPr lang="es-CR"/>
        </a:p>
      </dgm:t>
    </dgm:pt>
    <dgm:pt modelId="{F2F15787-640E-4DAC-BB12-CDE52D72FFD4}" type="sibTrans" cxnId="{75393BDF-E085-439D-9136-88829F1D25C7}">
      <dgm:prSet/>
      <dgm:spPr/>
      <dgm:t>
        <a:bodyPr/>
        <a:lstStyle/>
        <a:p>
          <a:endParaRPr lang="es-CR"/>
        </a:p>
      </dgm:t>
    </dgm:pt>
    <dgm:pt modelId="{447C179C-4757-4A99-A93E-966175B9F223}">
      <dgm:prSet/>
      <dgm:spPr/>
      <dgm:t>
        <a:bodyPr/>
        <a:lstStyle/>
        <a:p>
          <a:pPr rtl="0"/>
          <a:r>
            <a:rPr lang="es-CR" sz="1700" b="1" dirty="0" smtClean="0"/>
            <a:t>QUÉ HACER? Elaboración de guías, capacitaciones (presenciales y/o virtuales), Webconference.</a:t>
          </a:r>
          <a:endParaRPr lang="es-CR" sz="1700" dirty="0"/>
        </a:p>
      </dgm:t>
    </dgm:pt>
    <dgm:pt modelId="{275A8FDC-85DF-429E-AB99-7C7A21CAEDE7}" type="parTrans" cxnId="{A7F6C330-F93C-4F7F-8D06-F790E217340E}">
      <dgm:prSet/>
      <dgm:spPr/>
      <dgm:t>
        <a:bodyPr/>
        <a:lstStyle/>
        <a:p>
          <a:endParaRPr lang="es-CR"/>
        </a:p>
      </dgm:t>
    </dgm:pt>
    <dgm:pt modelId="{CE697B77-66C8-4C28-B624-71128C2417FD}" type="sibTrans" cxnId="{A7F6C330-F93C-4F7F-8D06-F790E217340E}">
      <dgm:prSet/>
      <dgm:spPr/>
      <dgm:t>
        <a:bodyPr/>
        <a:lstStyle/>
        <a:p>
          <a:endParaRPr lang="es-CR"/>
        </a:p>
      </dgm:t>
    </dgm:pt>
    <dgm:pt modelId="{423C6058-043C-45F5-8173-CCBE99B4E48C}">
      <dgm:prSet custT="1"/>
      <dgm:spPr/>
      <dgm:t>
        <a:bodyPr/>
        <a:lstStyle/>
        <a:p>
          <a:pPr rtl="0"/>
          <a:r>
            <a:rPr lang="es-CR" sz="1800" b="1" u="sng" dirty="0" smtClean="0"/>
            <a:t>Falta mecanismos de verificación</a:t>
          </a:r>
          <a:r>
            <a:rPr lang="es-CR" sz="1800" b="1" dirty="0" smtClean="0"/>
            <a:t>.-  Recursos limitados para verificación de cumplimiento.</a:t>
          </a:r>
          <a:endParaRPr lang="es-CR" sz="1800" dirty="0"/>
        </a:p>
      </dgm:t>
    </dgm:pt>
    <dgm:pt modelId="{9FA22EFA-8C38-4D93-A575-E626130A8EEF}" type="parTrans" cxnId="{58AE20D4-11BD-4FC2-9E31-0C7DDA113B4B}">
      <dgm:prSet/>
      <dgm:spPr/>
      <dgm:t>
        <a:bodyPr/>
        <a:lstStyle/>
        <a:p>
          <a:endParaRPr lang="es-CR"/>
        </a:p>
      </dgm:t>
    </dgm:pt>
    <dgm:pt modelId="{D0B3B972-1CEB-4693-961C-C6457044954F}" type="sibTrans" cxnId="{58AE20D4-11BD-4FC2-9E31-0C7DDA113B4B}">
      <dgm:prSet/>
      <dgm:spPr/>
      <dgm:t>
        <a:bodyPr/>
        <a:lstStyle/>
        <a:p>
          <a:endParaRPr lang="es-CR"/>
        </a:p>
      </dgm:t>
    </dgm:pt>
    <dgm:pt modelId="{9732FFD9-1950-47D0-9377-695E449EA79D}">
      <dgm:prSet/>
      <dgm:spPr/>
      <dgm:t>
        <a:bodyPr/>
        <a:lstStyle/>
        <a:p>
          <a:pPr rtl="0"/>
          <a:r>
            <a:rPr lang="es-CR" b="1" dirty="0" smtClean="0"/>
            <a:t>QUÉ HACER? Usar normas técnicas e incluir criterios de certificación de los sistemas de Eco-etiquetado, fomentar sistemas de reconocimiento.</a:t>
          </a:r>
          <a:endParaRPr lang="es-CR" dirty="0"/>
        </a:p>
      </dgm:t>
    </dgm:pt>
    <dgm:pt modelId="{DB60CED5-AECE-4789-AEB3-4F25AEF5374F}" type="parTrans" cxnId="{EF13B4FB-73C3-4B0A-9D58-62FC90CD9C08}">
      <dgm:prSet/>
      <dgm:spPr/>
      <dgm:t>
        <a:bodyPr/>
        <a:lstStyle/>
        <a:p>
          <a:endParaRPr lang="es-CR"/>
        </a:p>
      </dgm:t>
    </dgm:pt>
    <dgm:pt modelId="{145FE068-8303-45A0-9E17-72460C8F50F7}" type="sibTrans" cxnId="{EF13B4FB-73C3-4B0A-9D58-62FC90CD9C08}">
      <dgm:prSet/>
      <dgm:spPr/>
      <dgm:t>
        <a:bodyPr/>
        <a:lstStyle/>
        <a:p>
          <a:endParaRPr lang="es-CR"/>
        </a:p>
      </dgm:t>
    </dgm:pt>
    <dgm:pt modelId="{40D79D2A-2F31-4D75-9021-14E4D66C7759}">
      <dgm:prSet custT="1"/>
      <dgm:spPr/>
      <dgm:t>
        <a:bodyPr/>
        <a:lstStyle/>
        <a:p>
          <a:pPr rtl="0"/>
          <a:r>
            <a:rPr lang="es-MX" sz="2400" b="1" dirty="0" smtClean="0">
              <a:solidFill>
                <a:srgbClr val="FF0000"/>
              </a:solidFill>
            </a:rPr>
            <a:t>Creación de demanda</a:t>
          </a:r>
          <a:endParaRPr lang="es-CR" sz="2400" b="1" dirty="0">
            <a:solidFill>
              <a:srgbClr val="FF0000"/>
            </a:solidFill>
          </a:endParaRPr>
        </a:p>
      </dgm:t>
    </dgm:pt>
    <dgm:pt modelId="{FF0752B0-BCE0-4572-B977-76A745E6A41B}" type="parTrans" cxnId="{E91F6112-4515-43D2-A807-5557375F7862}">
      <dgm:prSet/>
      <dgm:spPr/>
    </dgm:pt>
    <dgm:pt modelId="{5D3EAA73-298B-43CB-A9C5-30BDD003EF5C}" type="sibTrans" cxnId="{E91F6112-4515-43D2-A807-5557375F7862}">
      <dgm:prSet/>
      <dgm:spPr/>
    </dgm:pt>
    <dgm:pt modelId="{90A27DE3-7413-47CB-B479-DEDE86512E6B}" type="pres">
      <dgm:prSet presAssocID="{7E77A5D6-4687-4516-A40C-71DF43B2FE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367D50C-70AD-44EC-9FAC-93A2FBFC93F0}" type="pres">
      <dgm:prSet presAssocID="{CEF98826-76A1-4929-A51E-26E2A94D27DB}" presName="linNode" presStyleCnt="0"/>
      <dgm:spPr/>
    </dgm:pt>
    <dgm:pt modelId="{A9299184-FE91-46ED-8F91-080AC3DE51E7}" type="pres">
      <dgm:prSet presAssocID="{CEF98826-76A1-4929-A51E-26E2A94D27D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4CAAC7-A121-40F4-A07A-6E6BBCDE1537}" type="pres">
      <dgm:prSet presAssocID="{CEF98826-76A1-4929-A51E-26E2A94D27D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DFC1B82-A7A6-4547-A605-D7130840999B}" type="pres">
      <dgm:prSet presAssocID="{72B2591C-2DBB-46EC-8D16-FB5154BEAE53}" presName="sp" presStyleCnt="0"/>
      <dgm:spPr/>
    </dgm:pt>
    <dgm:pt modelId="{A9C696A6-D9C7-4FC6-BEC7-C5B6C533E242}" type="pres">
      <dgm:prSet presAssocID="{E26D4DE4-06C7-4F5C-8E39-4CB235467451}" presName="linNode" presStyleCnt="0"/>
      <dgm:spPr/>
    </dgm:pt>
    <dgm:pt modelId="{56C3AF96-4F69-41A5-98C1-3B0741EF3053}" type="pres">
      <dgm:prSet presAssocID="{E26D4DE4-06C7-4F5C-8E39-4CB2354674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C82B2A-4285-4C20-945F-183B012A34E0}" type="pres">
      <dgm:prSet presAssocID="{E26D4DE4-06C7-4F5C-8E39-4CB2354674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3492841-6D10-47A4-9419-55BCA0C1FC8D}" type="pres">
      <dgm:prSet presAssocID="{F2F15787-640E-4DAC-BB12-CDE52D72FFD4}" presName="sp" presStyleCnt="0"/>
      <dgm:spPr/>
    </dgm:pt>
    <dgm:pt modelId="{0B1849E4-9FEB-40B3-ADB2-2F7302359134}" type="pres">
      <dgm:prSet presAssocID="{423C6058-043C-45F5-8173-CCBE99B4E48C}" presName="linNode" presStyleCnt="0"/>
      <dgm:spPr/>
    </dgm:pt>
    <dgm:pt modelId="{EFB86944-634F-45D2-BB2E-7E9CFEBA34BA}" type="pres">
      <dgm:prSet presAssocID="{423C6058-043C-45F5-8173-CCBE99B4E48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A2185A-2DAA-4248-80A8-7CB6B3A81C04}" type="pres">
      <dgm:prSet presAssocID="{423C6058-043C-45F5-8173-CCBE99B4E4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87D3C41-ECC2-4040-A50F-2111B2B876A9}" srcId="{7E77A5D6-4687-4516-A40C-71DF43B2FEF6}" destId="{CEF98826-76A1-4929-A51E-26E2A94D27DB}" srcOrd="0" destOrd="0" parTransId="{1F60303E-21AC-4AB5-B6A0-1176E79AEF35}" sibTransId="{72B2591C-2DBB-46EC-8D16-FB5154BEAE53}"/>
    <dgm:cxn modelId="{B08CD29E-C557-4417-AE4E-F6BDCF8F09F3}" type="presOf" srcId="{CEF98826-76A1-4929-A51E-26E2A94D27DB}" destId="{A9299184-FE91-46ED-8F91-080AC3DE51E7}" srcOrd="0" destOrd="0" presId="urn:microsoft.com/office/officeart/2005/8/layout/vList5"/>
    <dgm:cxn modelId="{8264E3C8-5059-43CE-810A-C31F7FD984A6}" type="presOf" srcId="{423C6058-043C-45F5-8173-CCBE99B4E48C}" destId="{EFB86944-634F-45D2-BB2E-7E9CFEBA34BA}" srcOrd="0" destOrd="0" presId="urn:microsoft.com/office/officeart/2005/8/layout/vList5"/>
    <dgm:cxn modelId="{58AE20D4-11BD-4FC2-9E31-0C7DDA113B4B}" srcId="{7E77A5D6-4687-4516-A40C-71DF43B2FEF6}" destId="{423C6058-043C-45F5-8173-CCBE99B4E48C}" srcOrd="2" destOrd="0" parTransId="{9FA22EFA-8C38-4D93-A575-E626130A8EEF}" sibTransId="{D0B3B972-1CEB-4693-961C-C6457044954F}"/>
    <dgm:cxn modelId="{525D8C15-BBF6-4F0E-813B-6BFC72D720FF}" type="presOf" srcId="{447C179C-4757-4A99-A93E-966175B9F223}" destId="{1BC82B2A-4285-4C20-945F-183B012A34E0}" srcOrd="0" destOrd="0" presId="urn:microsoft.com/office/officeart/2005/8/layout/vList5"/>
    <dgm:cxn modelId="{CEF10D7D-F6D7-4F65-857E-5F9E4914C000}" type="presOf" srcId="{40D79D2A-2F31-4D75-9021-14E4D66C7759}" destId="{1BC82B2A-4285-4C20-945F-183B012A34E0}" srcOrd="0" destOrd="1" presId="urn:microsoft.com/office/officeart/2005/8/layout/vList5"/>
    <dgm:cxn modelId="{E91F6112-4515-43D2-A807-5557375F7862}" srcId="{E26D4DE4-06C7-4F5C-8E39-4CB235467451}" destId="{40D79D2A-2F31-4D75-9021-14E4D66C7759}" srcOrd="1" destOrd="0" parTransId="{FF0752B0-BCE0-4572-B977-76A745E6A41B}" sibTransId="{5D3EAA73-298B-43CB-A9C5-30BDD003EF5C}"/>
    <dgm:cxn modelId="{90E982A0-6F75-4A16-BA87-DEBDD9DB6B07}" type="presOf" srcId="{9732FFD9-1950-47D0-9377-695E449EA79D}" destId="{B2A2185A-2DAA-4248-80A8-7CB6B3A81C04}" srcOrd="0" destOrd="0" presId="urn:microsoft.com/office/officeart/2005/8/layout/vList5"/>
    <dgm:cxn modelId="{40485E8F-81A3-43B8-B84C-F23C4E6E1B9A}" srcId="{CEF98826-76A1-4929-A51E-26E2A94D27DB}" destId="{726C9EFF-2B4B-4049-A614-D51117089D15}" srcOrd="0" destOrd="0" parTransId="{736759A7-2EEB-4799-88FF-AE745C04E26B}" sibTransId="{D2B8F08C-65BF-4CB6-9F0A-FB35178F199A}"/>
    <dgm:cxn modelId="{EF13B4FB-73C3-4B0A-9D58-62FC90CD9C08}" srcId="{423C6058-043C-45F5-8173-CCBE99B4E48C}" destId="{9732FFD9-1950-47D0-9377-695E449EA79D}" srcOrd="0" destOrd="0" parTransId="{DB60CED5-AECE-4789-AEB3-4F25AEF5374F}" sibTransId="{145FE068-8303-45A0-9E17-72460C8F50F7}"/>
    <dgm:cxn modelId="{587F70F2-8CB2-4C59-8557-CED9B47A4AA5}" type="presOf" srcId="{7E77A5D6-4687-4516-A40C-71DF43B2FEF6}" destId="{90A27DE3-7413-47CB-B479-DEDE86512E6B}" srcOrd="0" destOrd="0" presId="urn:microsoft.com/office/officeart/2005/8/layout/vList5"/>
    <dgm:cxn modelId="{A7F6C330-F93C-4F7F-8D06-F790E217340E}" srcId="{E26D4DE4-06C7-4F5C-8E39-4CB235467451}" destId="{447C179C-4757-4A99-A93E-966175B9F223}" srcOrd="0" destOrd="0" parTransId="{275A8FDC-85DF-429E-AB99-7C7A21CAEDE7}" sibTransId="{CE697B77-66C8-4C28-B624-71128C2417FD}"/>
    <dgm:cxn modelId="{031C03AD-6A4E-4CCD-9FBA-B2FFA0907A38}" type="presOf" srcId="{726C9EFF-2B4B-4049-A614-D51117089D15}" destId="{434CAAC7-A121-40F4-A07A-6E6BBCDE1537}" srcOrd="0" destOrd="0" presId="urn:microsoft.com/office/officeart/2005/8/layout/vList5"/>
    <dgm:cxn modelId="{FE6790BA-150A-436A-8BA0-EE1553B3C876}" type="presOf" srcId="{E26D4DE4-06C7-4F5C-8E39-4CB235467451}" destId="{56C3AF96-4F69-41A5-98C1-3B0741EF3053}" srcOrd="0" destOrd="0" presId="urn:microsoft.com/office/officeart/2005/8/layout/vList5"/>
    <dgm:cxn modelId="{75393BDF-E085-439D-9136-88829F1D25C7}" srcId="{7E77A5D6-4687-4516-A40C-71DF43B2FEF6}" destId="{E26D4DE4-06C7-4F5C-8E39-4CB235467451}" srcOrd="1" destOrd="0" parTransId="{0A1FA671-FEEE-4B68-AFC0-09F144CF2F78}" sibTransId="{F2F15787-640E-4DAC-BB12-CDE52D72FFD4}"/>
    <dgm:cxn modelId="{A474E623-2120-4BF9-8A99-06EAD7220474}" type="presParOf" srcId="{90A27DE3-7413-47CB-B479-DEDE86512E6B}" destId="{4367D50C-70AD-44EC-9FAC-93A2FBFC93F0}" srcOrd="0" destOrd="0" presId="urn:microsoft.com/office/officeart/2005/8/layout/vList5"/>
    <dgm:cxn modelId="{7E9A91B8-BE5A-4233-BADC-06BC3D724297}" type="presParOf" srcId="{4367D50C-70AD-44EC-9FAC-93A2FBFC93F0}" destId="{A9299184-FE91-46ED-8F91-080AC3DE51E7}" srcOrd="0" destOrd="0" presId="urn:microsoft.com/office/officeart/2005/8/layout/vList5"/>
    <dgm:cxn modelId="{6411AD0D-28C6-44E5-AB8A-0E3611AD77B0}" type="presParOf" srcId="{4367D50C-70AD-44EC-9FAC-93A2FBFC93F0}" destId="{434CAAC7-A121-40F4-A07A-6E6BBCDE1537}" srcOrd="1" destOrd="0" presId="urn:microsoft.com/office/officeart/2005/8/layout/vList5"/>
    <dgm:cxn modelId="{C106E3B6-3897-4A06-BD01-40C9B8CD28AC}" type="presParOf" srcId="{90A27DE3-7413-47CB-B479-DEDE86512E6B}" destId="{6DFC1B82-A7A6-4547-A605-D7130840999B}" srcOrd="1" destOrd="0" presId="urn:microsoft.com/office/officeart/2005/8/layout/vList5"/>
    <dgm:cxn modelId="{2DB561C4-6656-48B7-B029-FEE600864CDE}" type="presParOf" srcId="{90A27DE3-7413-47CB-B479-DEDE86512E6B}" destId="{A9C696A6-D9C7-4FC6-BEC7-C5B6C533E242}" srcOrd="2" destOrd="0" presId="urn:microsoft.com/office/officeart/2005/8/layout/vList5"/>
    <dgm:cxn modelId="{25DAD55E-0E5B-4D7B-95F7-635381E7609F}" type="presParOf" srcId="{A9C696A6-D9C7-4FC6-BEC7-C5B6C533E242}" destId="{56C3AF96-4F69-41A5-98C1-3B0741EF3053}" srcOrd="0" destOrd="0" presId="urn:microsoft.com/office/officeart/2005/8/layout/vList5"/>
    <dgm:cxn modelId="{9103FEFE-0AF4-4B8E-AF29-9BC923A84CC1}" type="presParOf" srcId="{A9C696A6-D9C7-4FC6-BEC7-C5B6C533E242}" destId="{1BC82B2A-4285-4C20-945F-183B012A34E0}" srcOrd="1" destOrd="0" presId="urn:microsoft.com/office/officeart/2005/8/layout/vList5"/>
    <dgm:cxn modelId="{AC7D7149-DCF0-4569-A81D-1B2E929ED187}" type="presParOf" srcId="{90A27DE3-7413-47CB-B479-DEDE86512E6B}" destId="{A3492841-6D10-47A4-9419-55BCA0C1FC8D}" srcOrd="3" destOrd="0" presId="urn:microsoft.com/office/officeart/2005/8/layout/vList5"/>
    <dgm:cxn modelId="{3017B0BB-232B-4138-AB5B-98EAC3F980F6}" type="presParOf" srcId="{90A27DE3-7413-47CB-B479-DEDE86512E6B}" destId="{0B1849E4-9FEB-40B3-ADB2-2F7302359134}" srcOrd="4" destOrd="0" presId="urn:microsoft.com/office/officeart/2005/8/layout/vList5"/>
    <dgm:cxn modelId="{53A4C161-02E0-484D-AC63-11FDC73DF8CF}" type="presParOf" srcId="{0B1849E4-9FEB-40B3-ADB2-2F7302359134}" destId="{EFB86944-634F-45D2-BB2E-7E9CFEBA34BA}" srcOrd="0" destOrd="0" presId="urn:microsoft.com/office/officeart/2005/8/layout/vList5"/>
    <dgm:cxn modelId="{4464FEFD-A03A-4F3E-AACF-D6387F3C58F9}" type="presParOf" srcId="{0B1849E4-9FEB-40B3-ADB2-2F7302359134}" destId="{B2A2185A-2DAA-4248-80A8-7CB6B3A81C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77A5D6-4687-4516-A40C-71DF43B2FE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EF98826-76A1-4929-A51E-26E2A94D27DB}">
      <dgm:prSet custT="1"/>
      <dgm:spPr/>
      <dgm:t>
        <a:bodyPr/>
        <a:lstStyle/>
        <a:p>
          <a:pPr rtl="0"/>
          <a:r>
            <a:rPr lang="es-CR" sz="1800" b="1" u="sng" dirty="0" smtClean="0"/>
            <a:t>FALTA DE PLANIFICACION</a:t>
          </a:r>
          <a:r>
            <a:rPr lang="es-CR" sz="1800" b="1" dirty="0" smtClean="0"/>
            <a:t>.- No se incorpora el tema de Compras Públicas Sustentables a la </a:t>
          </a:r>
          <a:r>
            <a:rPr lang="es-CR" sz="2000" b="1" dirty="0" smtClean="0"/>
            <a:t>planificación</a:t>
          </a:r>
          <a:r>
            <a:rPr lang="es-CR" sz="1800" b="1" dirty="0" smtClean="0"/>
            <a:t>.</a:t>
          </a:r>
          <a:endParaRPr lang="es-CR" sz="1800" dirty="0"/>
        </a:p>
      </dgm:t>
    </dgm:pt>
    <dgm:pt modelId="{1F60303E-21AC-4AB5-B6A0-1176E79AEF35}" type="parTrans" cxnId="{C87D3C41-ECC2-4040-A50F-2111B2B876A9}">
      <dgm:prSet/>
      <dgm:spPr/>
      <dgm:t>
        <a:bodyPr/>
        <a:lstStyle/>
        <a:p>
          <a:endParaRPr lang="es-CR"/>
        </a:p>
      </dgm:t>
    </dgm:pt>
    <dgm:pt modelId="{72B2591C-2DBB-46EC-8D16-FB5154BEAE53}" type="sibTrans" cxnId="{C87D3C41-ECC2-4040-A50F-2111B2B876A9}">
      <dgm:prSet/>
      <dgm:spPr/>
      <dgm:t>
        <a:bodyPr/>
        <a:lstStyle/>
        <a:p>
          <a:endParaRPr lang="es-CR"/>
        </a:p>
      </dgm:t>
    </dgm:pt>
    <dgm:pt modelId="{726C9EFF-2B4B-4049-A614-D51117089D15}">
      <dgm:prSet custT="1"/>
      <dgm:spPr/>
      <dgm:t>
        <a:bodyPr/>
        <a:lstStyle/>
        <a:p>
          <a:pPr rtl="0"/>
          <a:r>
            <a:rPr lang="es-CR" sz="1800" b="1" dirty="0" smtClean="0"/>
            <a:t>QUÉ HACER? Conformación de un comité que establezca priorización,  elaborar  plan de gestión institucional,  para toma de decisiones y acciones.</a:t>
          </a:r>
          <a:endParaRPr lang="es-CR" sz="1800" dirty="0"/>
        </a:p>
      </dgm:t>
    </dgm:pt>
    <dgm:pt modelId="{736759A7-2EEB-4799-88FF-AE745C04E26B}" type="parTrans" cxnId="{40485E8F-81A3-43B8-B84C-F23C4E6E1B9A}">
      <dgm:prSet/>
      <dgm:spPr/>
      <dgm:t>
        <a:bodyPr/>
        <a:lstStyle/>
        <a:p>
          <a:endParaRPr lang="es-CR"/>
        </a:p>
      </dgm:t>
    </dgm:pt>
    <dgm:pt modelId="{D2B8F08C-65BF-4CB6-9F0A-FB35178F199A}" type="sibTrans" cxnId="{40485E8F-81A3-43B8-B84C-F23C4E6E1B9A}">
      <dgm:prSet/>
      <dgm:spPr/>
      <dgm:t>
        <a:bodyPr/>
        <a:lstStyle/>
        <a:p>
          <a:endParaRPr lang="es-CR"/>
        </a:p>
      </dgm:t>
    </dgm:pt>
    <dgm:pt modelId="{E26D4DE4-06C7-4F5C-8E39-4CB235467451}">
      <dgm:prSet/>
      <dgm:spPr/>
      <dgm:t>
        <a:bodyPr/>
        <a:lstStyle/>
        <a:p>
          <a:pPr rtl="0"/>
          <a:r>
            <a:rPr lang="es-CR" b="1" u="sng" dirty="0" smtClean="0"/>
            <a:t>Falta de monitoreo</a:t>
          </a:r>
          <a:r>
            <a:rPr lang="es-CR" b="1" dirty="0" smtClean="0"/>
            <a:t>.- No se cuenta con mecanismos de medición</a:t>
          </a:r>
          <a:endParaRPr lang="es-CR" dirty="0"/>
        </a:p>
      </dgm:t>
    </dgm:pt>
    <dgm:pt modelId="{0A1FA671-FEEE-4B68-AFC0-09F144CF2F78}" type="parTrans" cxnId="{75393BDF-E085-439D-9136-88829F1D25C7}">
      <dgm:prSet/>
      <dgm:spPr/>
      <dgm:t>
        <a:bodyPr/>
        <a:lstStyle/>
        <a:p>
          <a:endParaRPr lang="es-CR"/>
        </a:p>
      </dgm:t>
    </dgm:pt>
    <dgm:pt modelId="{F2F15787-640E-4DAC-BB12-CDE52D72FFD4}" type="sibTrans" cxnId="{75393BDF-E085-439D-9136-88829F1D25C7}">
      <dgm:prSet/>
      <dgm:spPr/>
      <dgm:t>
        <a:bodyPr/>
        <a:lstStyle/>
        <a:p>
          <a:endParaRPr lang="es-CR"/>
        </a:p>
      </dgm:t>
    </dgm:pt>
    <dgm:pt modelId="{447C179C-4757-4A99-A93E-966175B9F223}">
      <dgm:prSet/>
      <dgm:spPr/>
      <dgm:t>
        <a:bodyPr/>
        <a:lstStyle/>
        <a:p>
          <a:pPr rtl="0"/>
          <a:r>
            <a:rPr lang="es-CR" b="1" dirty="0" smtClean="0"/>
            <a:t>QUÉ HACER? Aplicar encuestas,  establecer indicadores que  permitan medir el avance y mejora continua</a:t>
          </a:r>
          <a:endParaRPr lang="es-CR" dirty="0"/>
        </a:p>
      </dgm:t>
    </dgm:pt>
    <dgm:pt modelId="{275A8FDC-85DF-429E-AB99-7C7A21CAEDE7}" type="parTrans" cxnId="{A7F6C330-F93C-4F7F-8D06-F790E217340E}">
      <dgm:prSet/>
      <dgm:spPr/>
      <dgm:t>
        <a:bodyPr/>
        <a:lstStyle/>
        <a:p>
          <a:endParaRPr lang="es-CR"/>
        </a:p>
      </dgm:t>
    </dgm:pt>
    <dgm:pt modelId="{CE697B77-66C8-4C28-B624-71128C2417FD}" type="sibTrans" cxnId="{A7F6C330-F93C-4F7F-8D06-F790E217340E}">
      <dgm:prSet/>
      <dgm:spPr/>
      <dgm:t>
        <a:bodyPr/>
        <a:lstStyle/>
        <a:p>
          <a:endParaRPr lang="es-CR"/>
        </a:p>
      </dgm:t>
    </dgm:pt>
    <dgm:pt modelId="{423C6058-043C-45F5-8173-CCBE99B4E48C}">
      <dgm:prSet/>
      <dgm:spPr/>
      <dgm:t>
        <a:bodyPr/>
        <a:lstStyle/>
        <a:p>
          <a:pPr rtl="0"/>
          <a:r>
            <a:rPr lang="es-CR" b="1" u="sng" dirty="0" smtClean="0"/>
            <a:t>Resistencia</a:t>
          </a:r>
          <a:r>
            <a:rPr lang="es-CR" b="1" dirty="0" smtClean="0"/>
            <a:t>.- El sector privado considera que no es su obligación incorporar criterios compras sustentables. </a:t>
          </a:r>
          <a:endParaRPr lang="es-CR" dirty="0"/>
        </a:p>
      </dgm:t>
    </dgm:pt>
    <dgm:pt modelId="{9FA22EFA-8C38-4D93-A575-E626130A8EEF}" type="parTrans" cxnId="{58AE20D4-11BD-4FC2-9E31-0C7DDA113B4B}">
      <dgm:prSet/>
      <dgm:spPr/>
      <dgm:t>
        <a:bodyPr/>
        <a:lstStyle/>
        <a:p>
          <a:endParaRPr lang="es-CR"/>
        </a:p>
      </dgm:t>
    </dgm:pt>
    <dgm:pt modelId="{D0B3B972-1CEB-4693-961C-C6457044954F}" type="sibTrans" cxnId="{58AE20D4-11BD-4FC2-9E31-0C7DDA113B4B}">
      <dgm:prSet/>
      <dgm:spPr/>
      <dgm:t>
        <a:bodyPr/>
        <a:lstStyle/>
        <a:p>
          <a:endParaRPr lang="es-CR"/>
        </a:p>
      </dgm:t>
    </dgm:pt>
    <dgm:pt modelId="{9732FFD9-1950-47D0-9377-695E449EA79D}">
      <dgm:prSet/>
      <dgm:spPr/>
      <dgm:t>
        <a:bodyPr/>
        <a:lstStyle/>
        <a:p>
          <a:pPr rtl="0"/>
          <a:r>
            <a:rPr lang="es-CR" b="1" dirty="0" smtClean="0"/>
            <a:t>QUÉ HACER? Incorporar criterios de evaluación en forma progresiva, justificando ampliamente los beneficios. </a:t>
          </a:r>
          <a:endParaRPr lang="es-CR" dirty="0"/>
        </a:p>
      </dgm:t>
    </dgm:pt>
    <dgm:pt modelId="{DB60CED5-AECE-4789-AEB3-4F25AEF5374F}" type="parTrans" cxnId="{EF13B4FB-73C3-4B0A-9D58-62FC90CD9C08}">
      <dgm:prSet/>
      <dgm:spPr/>
      <dgm:t>
        <a:bodyPr/>
        <a:lstStyle/>
        <a:p>
          <a:endParaRPr lang="es-CR"/>
        </a:p>
      </dgm:t>
    </dgm:pt>
    <dgm:pt modelId="{145FE068-8303-45A0-9E17-72460C8F50F7}" type="sibTrans" cxnId="{EF13B4FB-73C3-4B0A-9D58-62FC90CD9C08}">
      <dgm:prSet/>
      <dgm:spPr/>
      <dgm:t>
        <a:bodyPr/>
        <a:lstStyle/>
        <a:p>
          <a:endParaRPr lang="es-CR"/>
        </a:p>
      </dgm:t>
    </dgm:pt>
    <dgm:pt modelId="{90A27DE3-7413-47CB-B479-DEDE86512E6B}" type="pres">
      <dgm:prSet presAssocID="{7E77A5D6-4687-4516-A40C-71DF43B2FE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367D50C-70AD-44EC-9FAC-93A2FBFC93F0}" type="pres">
      <dgm:prSet presAssocID="{CEF98826-76A1-4929-A51E-26E2A94D27DB}" presName="linNode" presStyleCnt="0"/>
      <dgm:spPr/>
    </dgm:pt>
    <dgm:pt modelId="{A9299184-FE91-46ED-8F91-080AC3DE51E7}" type="pres">
      <dgm:prSet presAssocID="{CEF98826-76A1-4929-A51E-26E2A94D27D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4CAAC7-A121-40F4-A07A-6E6BBCDE1537}" type="pres">
      <dgm:prSet presAssocID="{CEF98826-76A1-4929-A51E-26E2A94D27D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DFC1B82-A7A6-4547-A605-D7130840999B}" type="pres">
      <dgm:prSet presAssocID="{72B2591C-2DBB-46EC-8D16-FB5154BEAE53}" presName="sp" presStyleCnt="0"/>
      <dgm:spPr/>
    </dgm:pt>
    <dgm:pt modelId="{A9C696A6-D9C7-4FC6-BEC7-C5B6C533E242}" type="pres">
      <dgm:prSet presAssocID="{E26D4DE4-06C7-4F5C-8E39-4CB235467451}" presName="linNode" presStyleCnt="0"/>
      <dgm:spPr/>
    </dgm:pt>
    <dgm:pt modelId="{56C3AF96-4F69-41A5-98C1-3B0741EF3053}" type="pres">
      <dgm:prSet presAssocID="{E26D4DE4-06C7-4F5C-8E39-4CB2354674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C82B2A-4285-4C20-945F-183B012A34E0}" type="pres">
      <dgm:prSet presAssocID="{E26D4DE4-06C7-4F5C-8E39-4CB2354674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3492841-6D10-47A4-9419-55BCA0C1FC8D}" type="pres">
      <dgm:prSet presAssocID="{F2F15787-640E-4DAC-BB12-CDE52D72FFD4}" presName="sp" presStyleCnt="0"/>
      <dgm:spPr/>
    </dgm:pt>
    <dgm:pt modelId="{0B1849E4-9FEB-40B3-ADB2-2F7302359134}" type="pres">
      <dgm:prSet presAssocID="{423C6058-043C-45F5-8173-CCBE99B4E48C}" presName="linNode" presStyleCnt="0"/>
      <dgm:spPr/>
    </dgm:pt>
    <dgm:pt modelId="{EFB86944-634F-45D2-BB2E-7E9CFEBA34BA}" type="pres">
      <dgm:prSet presAssocID="{423C6058-043C-45F5-8173-CCBE99B4E48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A2185A-2DAA-4248-80A8-7CB6B3A81C04}" type="pres">
      <dgm:prSet presAssocID="{423C6058-043C-45F5-8173-CCBE99B4E4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87D3C41-ECC2-4040-A50F-2111B2B876A9}" srcId="{7E77A5D6-4687-4516-A40C-71DF43B2FEF6}" destId="{CEF98826-76A1-4929-A51E-26E2A94D27DB}" srcOrd="0" destOrd="0" parTransId="{1F60303E-21AC-4AB5-B6A0-1176E79AEF35}" sibTransId="{72B2591C-2DBB-46EC-8D16-FB5154BEAE53}"/>
    <dgm:cxn modelId="{021D9E34-3B8A-4D63-91B2-03BDF77B29D7}" type="presOf" srcId="{423C6058-043C-45F5-8173-CCBE99B4E48C}" destId="{EFB86944-634F-45D2-BB2E-7E9CFEBA34BA}" srcOrd="0" destOrd="0" presId="urn:microsoft.com/office/officeart/2005/8/layout/vList5"/>
    <dgm:cxn modelId="{58AE20D4-11BD-4FC2-9E31-0C7DDA113B4B}" srcId="{7E77A5D6-4687-4516-A40C-71DF43B2FEF6}" destId="{423C6058-043C-45F5-8173-CCBE99B4E48C}" srcOrd="2" destOrd="0" parTransId="{9FA22EFA-8C38-4D93-A575-E626130A8EEF}" sibTransId="{D0B3B972-1CEB-4693-961C-C6457044954F}"/>
    <dgm:cxn modelId="{D53EAB8A-12E5-4232-BACF-117CE71D51D4}" type="presOf" srcId="{447C179C-4757-4A99-A93E-966175B9F223}" destId="{1BC82B2A-4285-4C20-945F-183B012A34E0}" srcOrd="0" destOrd="0" presId="urn:microsoft.com/office/officeart/2005/8/layout/vList5"/>
    <dgm:cxn modelId="{04ABC297-5576-413D-8F87-D7362056290D}" type="presOf" srcId="{9732FFD9-1950-47D0-9377-695E449EA79D}" destId="{B2A2185A-2DAA-4248-80A8-7CB6B3A81C04}" srcOrd="0" destOrd="0" presId="urn:microsoft.com/office/officeart/2005/8/layout/vList5"/>
    <dgm:cxn modelId="{78FEAA39-0C7C-4149-ACEB-D1F8491902C5}" type="presOf" srcId="{CEF98826-76A1-4929-A51E-26E2A94D27DB}" destId="{A9299184-FE91-46ED-8F91-080AC3DE51E7}" srcOrd="0" destOrd="0" presId="urn:microsoft.com/office/officeart/2005/8/layout/vList5"/>
    <dgm:cxn modelId="{40485E8F-81A3-43B8-B84C-F23C4E6E1B9A}" srcId="{CEF98826-76A1-4929-A51E-26E2A94D27DB}" destId="{726C9EFF-2B4B-4049-A614-D51117089D15}" srcOrd="0" destOrd="0" parTransId="{736759A7-2EEB-4799-88FF-AE745C04E26B}" sibTransId="{D2B8F08C-65BF-4CB6-9F0A-FB35178F199A}"/>
    <dgm:cxn modelId="{EF13B4FB-73C3-4B0A-9D58-62FC90CD9C08}" srcId="{423C6058-043C-45F5-8173-CCBE99B4E48C}" destId="{9732FFD9-1950-47D0-9377-695E449EA79D}" srcOrd="0" destOrd="0" parTransId="{DB60CED5-AECE-4789-AEB3-4F25AEF5374F}" sibTransId="{145FE068-8303-45A0-9E17-72460C8F50F7}"/>
    <dgm:cxn modelId="{A7F6C330-F93C-4F7F-8D06-F790E217340E}" srcId="{E26D4DE4-06C7-4F5C-8E39-4CB235467451}" destId="{447C179C-4757-4A99-A93E-966175B9F223}" srcOrd="0" destOrd="0" parTransId="{275A8FDC-85DF-429E-AB99-7C7A21CAEDE7}" sibTransId="{CE697B77-66C8-4C28-B624-71128C2417FD}"/>
    <dgm:cxn modelId="{A6C25E86-81C3-4915-A406-8A734E6D856E}" type="presOf" srcId="{E26D4DE4-06C7-4F5C-8E39-4CB235467451}" destId="{56C3AF96-4F69-41A5-98C1-3B0741EF3053}" srcOrd="0" destOrd="0" presId="urn:microsoft.com/office/officeart/2005/8/layout/vList5"/>
    <dgm:cxn modelId="{8CF2FF90-C41E-42EB-8648-69F2AAA652E7}" type="presOf" srcId="{726C9EFF-2B4B-4049-A614-D51117089D15}" destId="{434CAAC7-A121-40F4-A07A-6E6BBCDE1537}" srcOrd="0" destOrd="0" presId="urn:microsoft.com/office/officeart/2005/8/layout/vList5"/>
    <dgm:cxn modelId="{6092CEA5-CEBA-47DE-848C-3797F431D054}" type="presOf" srcId="{7E77A5D6-4687-4516-A40C-71DF43B2FEF6}" destId="{90A27DE3-7413-47CB-B479-DEDE86512E6B}" srcOrd="0" destOrd="0" presId="urn:microsoft.com/office/officeart/2005/8/layout/vList5"/>
    <dgm:cxn modelId="{75393BDF-E085-439D-9136-88829F1D25C7}" srcId="{7E77A5D6-4687-4516-A40C-71DF43B2FEF6}" destId="{E26D4DE4-06C7-4F5C-8E39-4CB235467451}" srcOrd="1" destOrd="0" parTransId="{0A1FA671-FEEE-4B68-AFC0-09F144CF2F78}" sibTransId="{F2F15787-640E-4DAC-BB12-CDE52D72FFD4}"/>
    <dgm:cxn modelId="{6769D9A9-DFBB-4843-8600-DFBACFCB6284}" type="presParOf" srcId="{90A27DE3-7413-47CB-B479-DEDE86512E6B}" destId="{4367D50C-70AD-44EC-9FAC-93A2FBFC93F0}" srcOrd="0" destOrd="0" presId="urn:microsoft.com/office/officeart/2005/8/layout/vList5"/>
    <dgm:cxn modelId="{32E9AE5A-F545-4E3D-BFC1-58B6367A3DA4}" type="presParOf" srcId="{4367D50C-70AD-44EC-9FAC-93A2FBFC93F0}" destId="{A9299184-FE91-46ED-8F91-080AC3DE51E7}" srcOrd="0" destOrd="0" presId="urn:microsoft.com/office/officeart/2005/8/layout/vList5"/>
    <dgm:cxn modelId="{2F0AA888-A5CD-403E-8160-9533B269EA04}" type="presParOf" srcId="{4367D50C-70AD-44EC-9FAC-93A2FBFC93F0}" destId="{434CAAC7-A121-40F4-A07A-6E6BBCDE1537}" srcOrd="1" destOrd="0" presId="urn:microsoft.com/office/officeart/2005/8/layout/vList5"/>
    <dgm:cxn modelId="{9325D1DD-883E-47A0-BCF7-B35024C6E6D1}" type="presParOf" srcId="{90A27DE3-7413-47CB-B479-DEDE86512E6B}" destId="{6DFC1B82-A7A6-4547-A605-D7130840999B}" srcOrd="1" destOrd="0" presId="urn:microsoft.com/office/officeart/2005/8/layout/vList5"/>
    <dgm:cxn modelId="{CA2A0A7A-24BB-41AC-AA02-6EFE9388C10B}" type="presParOf" srcId="{90A27DE3-7413-47CB-B479-DEDE86512E6B}" destId="{A9C696A6-D9C7-4FC6-BEC7-C5B6C533E242}" srcOrd="2" destOrd="0" presId="urn:microsoft.com/office/officeart/2005/8/layout/vList5"/>
    <dgm:cxn modelId="{F0A4BDD7-8AC0-430F-BA08-C99134478630}" type="presParOf" srcId="{A9C696A6-D9C7-4FC6-BEC7-C5B6C533E242}" destId="{56C3AF96-4F69-41A5-98C1-3B0741EF3053}" srcOrd="0" destOrd="0" presId="urn:microsoft.com/office/officeart/2005/8/layout/vList5"/>
    <dgm:cxn modelId="{F24DF93B-05E6-49D0-BF42-CA6A9283110E}" type="presParOf" srcId="{A9C696A6-D9C7-4FC6-BEC7-C5B6C533E242}" destId="{1BC82B2A-4285-4C20-945F-183B012A34E0}" srcOrd="1" destOrd="0" presId="urn:microsoft.com/office/officeart/2005/8/layout/vList5"/>
    <dgm:cxn modelId="{F5577BFF-92B9-4DEA-9620-8190D145230D}" type="presParOf" srcId="{90A27DE3-7413-47CB-B479-DEDE86512E6B}" destId="{A3492841-6D10-47A4-9419-55BCA0C1FC8D}" srcOrd="3" destOrd="0" presId="urn:microsoft.com/office/officeart/2005/8/layout/vList5"/>
    <dgm:cxn modelId="{BD691429-B54F-4020-AE75-105838F8D208}" type="presParOf" srcId="{90A27DE3-7413-47CB-B479-DEDE86512E6B}" destId="{0B1849E4-9FEB-40B3-ADB2-2F7302359134}" srcOrd="4" destOrd="0" presId="urn:microsoft.com/office/officeart/2005/8/layout/vList5"/>
    <dgm:cxn modelId="{3EAE3B21-D81B-45B7-A66D-A277F7D2BC72}" type="presParOf" srcId="{0B1849E4-9FEB-40B3-ADB2-2F7302359134}" destId="{EFB86944-634F-45D2-BB2E-7E9CFEBA34BA}" srcOrd="0" destOrd="0" presId="urn:microsoft.com/office/officeart/2005/8/layout/vList5"/>
    <dgm:cxn modelId="{ECD4C5F7-CEC6-4A0D-A106-E05BCA2008FB}" type="presParOf" srcId="{0B1849E4-9FEB-40B3-ADB2-2F7302359134}" destId="{B2A2185A-2DAA-4248-80A8-7CB6B3A81C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67B9A-E211-4CAC-8BFD-BF047121A196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CB53DE1-1B03-4E7D-BBBA-598EE85F9C19}">
      <dgm:prSet phldrT="[Texto]" custT="1"/>
      <dgm:spPr/>
      <dgm:t>
        <a:bodyPr/>
        <a:lstStyle/>
        <a:p>
          <a:r>
            <a:rPr lang="es-ES" sz="2800" dirty="0" smtClean="0"/>
            <a:t>Convenios Marcos en Ejecución</a:t>
          </a:r>
          <a:endParaRPr lang="es-ES" sz="2800" dirty="0"/>
        </a:p>
      </dgm:t>
    </dgm:pt>
    <dgm:pt modelId="{F47D416F-DB49-4E2C-A1B3-FC29FCC087D5}" type="parTrans" cxnId="{6CC594F3-571B-43A9-83B8-294F2AEEB844}">
      <dgm:prSet/>
      <dgm:spPr/>
      <dgm:t>
        <a:bodyPr/>
        <a:lstStyle/>
        <a:p>
          <a:endParaRPr lang="es-ES"/>
        </a:p>
      </dgm:t>
    </dgm:pt>
    <dgm:pt modelId="{4A8A0C3D-7D0B-4304-9718-052649BEB3C1}" type="sibTrans" cxnId="{6CC594F3-571B-43A9-83B8-294F2AEEB844}">
      <dgm:prSet/>
      <dgm:spPr/>
      <dgm:t>
        <a:bodyPr/>
        <a:lstStyle/>
        <a:p>
          <a:endParaRPr lang="es-ES"/>
        </a:p>
      </dgm:t>
    </dgm:pt>
    <dgm:pt modelId="{8BAEB86C-CF2A-4E78-85B1-186D6A29CB75}">
      <dgm:prSet phldrT="[Texto]" custT="1"/>
      <dgm:spPr/>
      <dgm:t>
        <a:bodyPr/>
        <a:lstStyle/>
        <a:p>
          <a:r>
            <a:rPr lang="es-ES" sz="2800" dirty="0" smtClean="0"/>
            <a:t>Compras Corporativas</a:t>
          </a:r>
        </a:p>
      </dgm:t>
    </dgm:pt>
    <dgm:pt modelId="{A6309F36-BC1B-423E-970C-4878EFDB3605}" type="parTrans" cxnId="{473D7D15-D136-4495-9DB3-241EB9123B8E}">
      <dgm:prSet/>
      <dgm:spPr/>
      <dgm:t>
        <a:bodyPr/>
        <a:lstStyle/>
        <a:p>
          <a:endParaRPr lang="es-ES"/>
        </a:p>
      </dgm:t>
    </dgm:pt>
    <dgm:pt modelId="{EA054824-1574-4AEB-BD71-F843C93D212D}" type="sibTrans" cxnId="{473D7D15-D136-4495-9DB3-241EB9123B8E}">
      <dgm:prSet/>
      <dgm:spPr/>
      <dgm:t>
        <a:bodyPr/>
        <a:lstStyle/>
        <a:p>
          <a:endParaRPr lang="es-ES"/>
        </a:p>
      </dgm:t>
    </dgm:pt>
    <dgm:pt modelId="{451B3907-212B-4743-85BF-44EA0C7AB6B8}">
      <dgm:prSet phldrT="[Texto]" custT="1"/>
      <dgm:spPr/>
      <dgm:t>
        <a:bodyPr/>
        <a:lstStyle/>
        <a:p>
          <a:r>
            <a:rPr lang="es-ES" sz="2800" dirty="0" smtClean="0"/>
            <a:t>Convenios Marcos en Ejecución con 4.895 productos catalogados</a:t>
          </a:r>
          <a:endParaRPr lang="es-ES" sz="2800" dirty="0"/>
        </a:p>
      </dgm:t>
    </dgm:pt>
    <dgm:pt modelId="{4DA60FB4-EF72-41C7-BEF1-4DB0F950EAD9}" type="parTrans" cxnId="{1A14DAF7-B178-4149-980A-A6990AAF85B0}">
      <dgm:prSet/>
      <dgm:spPr/>
      <dgm:t>
        <a:bodyPr/>
        <a:lstStyle/>
        <a:p>
          <a:endParaRPr lang="es-ES"/>
        </a:p>
      </dgm:t>
    </dgm:pt>
    <dgm:pt modelId="{1B8111EE-0608-4432-9E2A-27D632A0FB0D}" type="sibTrans" cxnId="{1A14DAF7-B178-4149-980A-A6990AAF85B0}">
      <dgm:prSet/>
      <dgm:spPr/>
      <dgm:t>
        <a:bodyPr/>
        <a:lstStyle/>
        <a:p>
          <a:endParaRPr lang="es-ES"/>
        </a:p>
      </dgm:t>
    </dgm:pt>
    <dgm:pt modelId="{516F9DD8-378A-42BC-A7FF-98D91C65474A}">
      <dgm:prSet phldrT="[Texto]"/>
      <dgm:spPr/>
      <dgm:t>
        <a:bodyPr/>
        <a:lstStyle/>
        <a:p>
          <a:r>
            <a:rPr lang="es-ES" dirty="0" smtClean="0"/>
            <a:t>Suministros de Oficina y Papelería 2 </a:t>
          </a:r>
          <a:endParaRPr lang="es-ES" dirty="0"/>
        </a:p>
      </dgm:t>
    </dgm:pt>
    <dgm:pt modelId="{88F0D2B0-9956-4981-9066-4716C3B874BE}" type="parTrans" cxnId="{ACAF1BE8-9063-4FF6-B0B7-6235FCA81359}">
      <dgm:prSet/>
      <dgm:spPr/>
      <dgm:t>
        <a:bodyPr/>
        <a:lstStyle/>
        <a:p>
          <a:endParaRPr lang="es-ES"/>
        </a:p>
      </dgm:t>
    </dgm:pt>
    <dgm:pt modelId="{D5CA7B3E-1007-41C5-BD1F-A01A544F90A3}" type="sibTrans" cxnId="{ACAF1BE8-9063-4FF6-B0B7-6235FCA81359}">
      <dgm:prSet/>
      <dgm:spPr/>
      <dgm:t>
        <a:bodyPr/>
        <a:lstStyle/>
        <a:p>
          <a:endParaRPr lang="es-ES"/>
        </a:p>
      </dgm:t>
    </dgm:pt>
    <dgm:pt modelId="{4AC23784-CA19-4676-A01D-693FDFDDC2D6}">
      <dgm:prSet/>
      <dgm:spPr/>
      <dgm:t>
        <a:bodyPr/>
        <a:lstStyle/>
        <a:p>
          <a:r>
            <a:rPr lang="es-ES" dirty="0" smtClean="0"/>
            <a:t>Servicios de Limpieza</a:t>
          </a:r>
          <a:endParaRPr lang="es-ES" dirty="0"/>
        </a:p>
      </dgm:t>
    </dgm:pt>
    <dgm:pt modelId="{47246F89-BB01-4B6D-999E-E5123A659E0E}" type="parTrans" cxnId="{8400BE7D-9319-4FA1-B38F-9FFED260E001}">
      <dgm:prSet/>
      <dgm:spPr/>
      <dgm:t>
        <a:bodyPr/>
        <a:lstStyle/>
        <a:p>
          <a:endParaRPr lang="es-ES"/>
        </a:p>
      </dgm:t>
    </dgm:pt>
    <dgm:pt modelId="{F66CDEAF-777A-4BF9-B503-1DF385A8DFED}" type="sibTrans" cxnId="{8400BE7D-9319-4FA1-B38F-9FFED260E001}">
      <dgm:prSet/>
      <dgm:spPr/>
      <dgm:t>
        <a:bodyPr/>
        <a:lstStyle/>
        <a:p>
          <a:endParaRPr lang="es-ES"/>
        </a:p>
      </dgm:t>
    </dgm:pt>
    <dgm:pt modelId="{F62184F9-61CE-42D8-87D0-A57C5EA14F87}">
      <dgm:prSet/>
      <dgm:spPr/>
      <dgm:t>
        <a:bodyPr/>
        <a:lstStyle/>
        <a:p>
          <a:r>
            <a:rPr lang="es-ES" dirty="0" smtClean="0"/>
            <a:t>Adquisición de Llantas</a:t>
          </a:r>
          <a:endParaRPr lang="es-ES" dirty="0"/>
        </a:p>
      </dgm:t>
    </dgm:pt>
    <dgm:pt modelId="{4BEDED9B-49EB-42EA-B549-8069159A2FC4}" type="parTrans" cxnId="{C0DDEE0F-044F-4F75-9E92-C8116433090F}">
      <dgm:prSet/>
      <dgm:spPr/>
      <dgm:t>
        <a:bodyPr/>
        <a:lstStyle/>
        <a:p>
          <a:endParaRPr lang="es-ES"/>
        </a:p>
      </dgm:t>
    </dgm:pt>
    <dgm:pt modelId="{F5A65EC2-B293-4EF3-ACF9-0B70406EE52D}" type="sibTrans" cxnId="{C0DDEE0F-044F-4F75-9E92-C8116433090F}">
      <dgm:prSet/>
      <dgm:spPr/>
      <dgm:t>
        <a:bodyPr/>
        <a:lstStyle/>
        <a:p>
          <a:endParaRPr lang="es-ES"/>
        </a:p>
      </dgm:t>
    </dgm:pt>
    <dgm:pt modelId="{69B5B86E-3B2B-40B9-8430-C0BF479B5233}">
      <dgm:prSet/>
      <dgm:spPr/>
      <dgm:t>
        <a:bodyPr/>
        <a:lstStyle/>
        <a:p>
          <a:r>
            <a:rPr lang="es-CR" dirty="0" smtClean="0"/>
            <a:t>Desechos electrónicos</a:t>
          </a:r>
          <a:endParaRPr lang="es-CR" dirty="0"/>
        </a:p>
      </dgm:t>
    </dgm:pt>
    <dgm:pt modelId="{8C6ED1E5-1350-4700-BF2F-2A1C4AD5BF01}" type="parTrans" cxnId="{1938DC5E-79EC-4188-9449-D46437A9FA56}">
      <dgm:prSet/>
      <dgm:spPr/>
      <dgm:t>
        <a:bodyPr/>
        <a:lstStyle/>
        <a:p>
          <a:endParaRPr lang="es-ES"/>
        </a:p>
      </dgm:t>
    </dgm:pt>
    <dgm:pt modelId="{5F3CD029-63FA-46DB-8921-490F79A9F9CB}" type="sibTrans" cxnId="{1938DC5E-79EC-4188-9449-D46437A9FA56}">
      <dgm:prSet/>
      <dgm:spPr/>
      <dgm:t>
        <a:bodyPr/>
        <a:lstStyle/>
        <a:p>
          <a:endParaRPr lang="es-ES"/>
        </a:p>
      </dgm:t>
    </dgm:pt>
    <dgm:pt modelId="{08315D15-3DFC-4B41-97EE-E84316C632DB}">
      <dgm:prSet/>
      <dgm:spPr/>
      <dgm:t>
        <a:bodyPr/>
        <a:lstStyle/>
        <a:p>
          <a:r>
            <a:rPr lang="es-ES" dirty="0" smtClean="0"/>
            <a:t>Mobiliario</a:t>
          </a:r>
          <a:endParaRPr lang="es-ES" dirty="0"/>
        </a:p>
      </dgm:t>
    </dgm:pt>
    <dgm:pt modelId="{30DAFAC5-46C6-492C-847D-9618DD86DF56}" type="parTrans" cxnId="{5CAFB655-323D-420B-BBB9-7686F9984E60}">
      <dgm:prSet/>
      <dgm:spPr/>
      <dgm:t>
        <a:bodyPr/>
        <a:lstStyle/>
        <a:p>
          <a:endParaRPr lang="es-CR"/>
        </a:p>
      </dgm:t>
    </dgm:pt>
    <dgm:pt modelId="{ABCA5563-454C-4DCF-9387-C718A856F38E}" type="sibTrans" cxnId="{5CAFB655-323D-420B-BBB9-7686F9984E60}">
      <dgm:prSet/>
      <dgm:spPr/>
      <dgm:t>
        <a:bodyPr/>
        <a:lstStyle/>
        <a:p>
          <a:endParaRPr lang="es-CR"/>
        </a:p>
      </dgm:t>
    </dgm:pt>
    <dgm:pt modelId="{CC412991-E1AF-4DB9-883F-08D059663315}">
      <dgm:prSet/>
      <dgm:spPr/>
      <dgm:t>
        <a:bodyPr/>
        <a:lstStyle/>
        <a:p>
          <a:r>
            <a:rPr lang="es-ES" dirty="0" smtClean="0"/>
            <a:t>Adquisición de Boletos</a:t>
          </a:r>
          <a:endParaRPr lang="es-ES" dirty="0"/>
        </a:p>
      </dgm:t>
    </dgm:pt>
    <dgm:pt modelId="{B1B6EAF6-3FF2-4688-A061-8DF749E132C3}" type="parTrans" cxnId="{400A22D9-F86F-492F-A95B-95FDAB5C4EC4}">
      <dgm:prSet/>
      <dgm:spPr/>
      <dgm:t>
        <a:bodyPr/>
        <a:lstStyle/>
        <a:p>
          <a:endParaRPr lang="es-CR"/>
        </a:p>
      </dgm:t>
    </dgm:pt>
    <dgm:pt modelId="{CB06252A-7BF9-486A-BA50-2C64CFCA6284}" type="sibTrans" cxnId="{400A22D9-F86F-492F-A95B-95FDAB5C4EC4}">
      <dgm:prSet/>
      <dgm:spPr/>
      <dgm:t>
        <a:bodyPr/>
        <a:lstStyle/>
        <a:p>
          <a:endParaRPr lang="es-CR"/>
        </a:p>
      </dgm:t>
    </dgm:pt>
    <dgm:pt modelId="{438D4E76-E904-45AE-B3EA-8C9781B5F535}" type="pres">
      <dgm:prSet presAssocID="{09267B9A-E211-4CAC-8BFD-BF047121A1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09AD51-93CF-4790-9216-1B5194AD9E5E}" type="pres">
      <dgm:prSet presAssocID="{451B3907-212B-4743-85BF-44EA0C7AB6B8}" presName="boxAndChildren" presStyleCnt="0"/>
      <dgm:spPr/>
    </dgm:pt>
    <dgm:pt modelId="{53481892-722C-49E6-94B3-DE52F914AB11}" type="pres">
      <dgm:prSet presAssocID="{451B3907-212B-4743-85BF-44EA0C7AB6B8}" presName="parentTextBox" presStyleLbl="node1" presStyleIdx="0" presStyleCnt="2"/>
      <dgm:spPr/>
      <dgm:t>
        <a:bodyPr/>
        <a:lstStyle/>
        <a:p>
          <a:endParaRPr lang="es-ES"/>
        </a:p>
      </dgm:t>
    </dgm:pt>
    <dgm:pt modelId="{18F7A296-6F76-4496-83AB-14ACAE0554E6}" type="pres">
      <dgm:prSet presAssocID="{451B3907-212B-4743-85BF-44EA0C7AB6B8}" presName="entireBox" presStyleLbl="node1" presStyleIdx="0" presStyleCnt="2"/>
      <dgm:spPr/>
      <dgm:t>
        <a:bodyPr/>
        <a:lstStyle/>
        <a:p>
          <a:endParaRPr lang="es-ES"/>
        </a:p>
      </dgm:t>
    </dgm:pt>
    <dgm:pt modelId="{FC78A19E-810B-4682-8DB6-FDE22E977574}" type="pres">
      <dgm:prSet presAssocID="{451B3907-212B-4743-85BF-44EA0C7AB6B8}" presName="descendantBox" presStyleCnt="0"/>
      <dgm:spPr/>
    </dgm:pt>
    <dgm:pt modelId="{3F57AA59-6F35-474C-AE48-324AC485258E}" type="pres">
      <dgm:prSet presAssocID="{516F9DD8-378A-42BC-A7FF-98D91C65474A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094A0-BBB0-4FB5-A0D5-ECDCF925BFEC}" type="pres">
      <dgm:prSet presAssocID="{4AC23784-CA19-4676-A01D-693FDFDDC2D6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EE734-5E7A-4D36-9462-1ACCAE017AD6}" type="pres">
      <dgm:prSet presAssocID="{F62184F9-61CE-42D8-87D0-A57C5EA14F87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F3D5AC-357A-4A74-AEA1-2FDFD8C49913}" type="pres">
      <dgm:prSet presAssocID="{CC412991-E1AF-4DB9-883F-08D059663315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F7421E6-D384-4BB4-B46A-483964A849AC}" type="pres">
      <dgm:prSet presAssocID="{08315D15-3DFC-4B41-97EE-E84316C632DB}" presName="childTextBox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271E0B5-0094-4902-9B52-0122EEE16386}" type="pres">
      <dgm:prSet presAssocID="{69B5B86E-3B2B-40B9-8430-C0BF479B5233}" presName="childTextBox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3D92E83-BFBA-453D-8A87-883EE4444585}" type="pres">
      <dgm:prSet presAssocID="{4A8A0C3D-7D0B-4304-9718-052649BEB3C1}" presName="sp" presStyleCnt="0"/>
      <dgm:spPr/>
    </dgm:pt>
    <dgm:pt modelId="{732B4139-1379-449A-B31A-68C111AD6D5E}" type="pres">
      <dgm:prSet presAssocID="{ACB53DE1-1B03-4E7D-BBBA-598EE85F9C19}" presName="arrowAndChildren" presStyleCnt="0"/>
      <dgm:spPr/>
    </dgm:pt>
    <dgm:pt modelId="{EB03116D-D3C8-482B-A5A3-285D2C0627B2}" type="pres">
      <dgm:prSet presAssocID="{ACB53DE1-1B03-4E7D-BBBA-598EE85F9C19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40A0D84A-D858-4FB1-B7E9-7A685853B9C0}" type="pres">
      <dgm:prSet presAssocID="{ACB53DE1-1B03-4E7D-BBBA-598EE85F9C19}" presName="arrow" presStyleLbl="node1" presStyleIdx="1" presStyleCnt="2"/>
      <dgm:spPr/>
      <dgm:t>
        <a:bodyPr/>
        <a:lstStyle/>
        <a:p>
          <a:endParaRPr lang="es-ES"/>
        </a:p>
      </dgm:t>
    </dgm:pt>
    <dgm:pt modelId="{33E813AA-A952-47F6-A4F5-9CF5F9148D17}" type="pres">
      <dgm:prSet presAssocID="{ACB53DE1-1B03-4E7D-BBBA-598EE85F9C19}" presName="descendantArrow" presStyleCnt="0"/>
      <dgm:spPr/>
    </dgm:pt>
    <dgm:pt modelId="{A91A0498-CF83-4A96-BE09-75839ADFAFCD}" type="pres">
      <dgm:prSet presAssocID="{8BAEB86C-CF2A-4E78-85B1-186D6A29CB75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C594F3-571B-43A9-83B8-294F2AEEB844}" srcId="{09267B9A-E211-4CAC-8BFD-BF047121A196}" destId="{ACB53DE1-1B03-4E7D-BBBA-598EE85F9C19}" srcOrd="0" destOrd="0" parTransId="{F47D416F-DB49-4E2C-A1B3-FC29FCC087D5}" sibTransId="{4A8A0C3D-7D0B-4304-9718-052649BEB3C1}"/>
    <dgm:cxn modelId="{5096D8AD-75E3-4164-BDB6-BC7D45F17F5F}" type="presOf" srcId="{516F9DD8-378A-42BC-A7FF-98D91C65474A}" destId="{3F57AA59-6F35-474C-AE48-324AC485258E}" srcOrd="0" destOrd="0" presId="urn:microsoft.com/office/officeart/2005/8/layout/process4"/>
    <dgm:cxn modelId="{9C3ED45E-54FF-4F84-A5F8-CA090D28E560}" type="presOf" srcId="{ACB53DE1-1B03-4E7D-BBBA-598EE85F9C19}" destId="{40A0D84A-D858-4FB1-B7E9-7A685853B9C0}" srcOrd="1" destOrd="0" presId="urn:microsoft.com/office/officeart/2005/8/layout/process4"/>
    <dgm:cxn modelId="{C0DDEE0F-044F-4F75-9E92-C8116433090F}" srcId="{451B3907-212B-4743-85BF-44EA0C7AB6B8}" destId="{F62184F9-61CE-42D8-87D0-A57C5EA14F87}" srcOrd="2" destOrd="0" parTransId="{4BEDED9B-49EB-42EA-B549-8069159A2FC4}" sibTransId="{F5A65EC2-B293-4EF3-ACF9-0B70406EE52D}"/>
    <dgm:cxn modelId="{BF259E6F-7DFD-48F2-98E0-22AD25A365A7}" type="presOf" srcId="{4AC23784-CA19-4676-A01D-693FDFDDC2D6}" destId="{B3E094A0-BBB0-4FB5-A0D5-ECDCF925BFEC}" srcOrd="0" destOrd="0" presId="urn:microsoft.com/office/officeart/2005/8/layout/process4"/>
    <dgm:cxn modelId="{473D7D15-D136-4495-9DB3-241EB9123B8E}" srcId="{ACB53DE1-1B03-4E7D-BBBA-598EE85F9C19}" destId="{8BAEB86C-CF2A-4E78-85B1-186D6A29CB75}" srcOrd="0" destOrd="0" parTransId="{A6309F36-BC1B-423E-970C-4878EFDB3605}" sibTransId="{EA054824-1574-4AEB-BD71-F843C93D212D}"/>
    <dgm:cxn modelId="{25FAA1E3-5C33-436C-BF53-B8B279C3BCCB}" type="presOf" srcId="{451B3907-212B-4743-85BF-44EA0C7AB6B8}" destId="{53481892-722C-49E6-94B3-DE52F914AB11}" srcOrd="0" destOrd="0" presId="urn:microsoft.com/office/officeart/2005/8/layout/process4"/>
    <dgm:cxn modelId="{D70D7A7C-244F-4A2D-BE27-BF90370BB69B}" type="presOf" srcId="{69B5B86E-3B2B-40B9-8430-C0BF479B5233}" destId="{A271E0B5-0094-4902-9B52-0122EEE16386}" srcOrd="0" destOrd="0" presId="urn:microsoft.com/office/officeart/2005/8/layout/process4"/>
    <dgm:cxn modelId="{095F4B76-8741-488D-BAD1-E04FE3293667}" type="presOf" srcId="{ACB53DE1-1B03-4E7D-BBBA-598EE85F9C19}" destId="{EB03116D-D3C8-482B-A5A3-285D2C0627B2}" srcOrd="0" destOrd="0" presId="urn:microsoft.com/office/officeart/2005/8/layout/process4"/>
    <dgm:cxn modelId="{ACAF1BE8-9063-4FF6-B0B7-6235FCA81359}" srcId="{451B3907-212B-4743-85BF-44EA0C7AB6B8}" destId="{516F9DD8-378A-42BC-A7FF-98D91C65474A}" srcOrd="0" destOrd="0" parTransId="{88F0D2B0-9956-4981-9066-4716C3B874BE}" sibTransId="{D5CA7B3E-1007-41C5-BD1F-A01A544F90A3}"/>
    <dgm:cxn modelId="{400A22D9-F86F-492F-A95B-95FDAB5C4EC4}" srcId="{451B3907-212B-4743-85BF-44EA0C7AB6B8}" destId="{CC412991-E1AF-4DB9-883F-08D059663315}" srcOrd="3" destOrd="0" parTransId="{B1B6EAF6-3FF2-4688-A061-8DF749E132C3}" sibTransId="{CB06252A-7BF9-486A-BA50-2C64CFCA6284}"/>
    <dgm:cxn modelId="{8400BE7D-9319-4FA1-B38F-9FFED260E001}" srcId="{451B3907-212B-4743-85BF-44EA0C7AB6B8}" destId="{4AC23784-CA19-4676-A01D-693FDFDDC2D6}" srcOrd="1" destOrd="0" parTransId="{47246F89-BB01-4B6D-999E-E5123A659E0E}" sibTransId="{F66CDEAF-777A-4BF9-B503-1DF385A8DFED}"/>
    <dgm:cxn modelId="{1938DC5E-79EC-4188-9449-D46437A9FA56}" srcId="{451B3907-212B-4743-85BF-44EA0C7AB6B8}" destId="{69B5B86E-3B2B-40B9-8430-C0BF479B5233}" srcOrd="5" destOrd="0" parTransId="{8C6ED1E5-1350-4700-BF2F-2A1C4AD5BF01}" sibTransId="{5F3CD029-63FA-46DB-8921-490F79A9F9CB}"/>
    <dgm:cxn modelId="{F5E49CB2-3972-4977-A212-012A23BFDF02}" type="presOf" srcId="{08315D15-3DFC-4B41-97EE-E84316C632DB}" destId="{4F7421E6-D384-4BB4-B46A-483964A849AC}" srcOrd="0" destOrd="0" presId="urn:microsoft.com/office/officeart/2005/8/layout/process4"/>
    <dgm:cxn modelId="{D0866264-42F7-4331-9C48-EA2DE364D1E9}" type="presOf" srcId="{09267B9A-E211-4CAC-8BFD-BF047121A196}" destId="{438D4E76-E904-45AE-B3EA-8C9781B5F535}" srcOrd="0" destOrd="0" presId="urn:microsoft.com/office/officeart/2005/8/layout/process4"/>
    <dgm:cxn modelId="{0A19F743-94D1-4A36-9E24-EA48DF034521}" type="presOf" srcId="{451B3907-212B-4743-85BF-44EA0C7AB6B8}" destId="{18F7A296-6F76-4496-83AB-14ACAE0554E6}" srcOrd="1" destOrd="0" presId="urn:microsoft.com/office/officeart/2005/8/layout/process4"/>
    <dgm:cxn modelId="{E05783E2-CCCA-4A54-ABDD-DE2C57A1F21E}" type="presOf" srcId="{8BAEB86C-CF2A-4E78-85B1-186D6A29CB75}" destId="{A91A0498-CF83-4A96-BE09-75839ADFAFCD}" srcOrd="0" destOrd="0" presId="urn:microsoft.com/office/officeart/2005/8/layout/process4"/>
    <dgm:cxn modelId="{625A6D18-B2DA-471E-BE65-7A1DF22BE0D5}" type="presOf" srcId="{CC412991-E1AF-4DB9-883F-08D059663315}" destId="{02F3D5AC-357A-4A74-AEA1-2FDFD8C49913}" srcOrd="0" destOrd="0" presId="urn:microsoft.com/office/officeart/2005/8/layout/process4"/>
    <dgm:cxn modelId="{1A14DAF7-B178-4149-980A-A6990AAF85B0}" srcId="{09267B9A-E211-4CAC-8BFD-BF047121A196}" destId="{451B3907-212B-4743-85BF-44EA0C7AB6B8}" srcOrd="1" destOrd="0" parTransId="{4DA60FB4-EF72-41C7-BEF1-4DB0F950EAD9}" sibTransId="{1B8111EE-0608-4432-9E2A-27D632A0FB0D}"/>
    <dgm:cxn modelId="{5CAFB655-323D-420B-BBB9-7686F9984E60}" srcId="{451B3907-212B-4743-85BF-44EA0C7AB6B8}" destId="{08315D15-3DFC-4B41-97EE-E84316C632DB}" srcOrd="4" destOrd="0" parTransId="{30DAFAC5-46C6-492C-847D-9618DD86DF56}" sibTransId="{ABCA5563-454C-4DCF-9387-C718A856F38E}"/>
    <dgm:cxn modelId="{6A3063F2-D667-409F-9A26-0E4F15CE1051}" type="presOf" srcId="{F62184F9-61CE-42D8-87D0-A57C5EA14F87}" destId="{A06EE734-5E7A-4D36-9462-1ACCAE017AD6}" srcOrd="0" destOrd="0" presId="urn:microsoft.com/office/officeart/2005/8/layout/process4"/>
    <dgm:cxn modelId="{AA4AD439-807D-4908-B6C9-86DEF34DD196}" type="presParOf" srcId="{438D4E76-E904-45AE-B3EA-8C9781B5F535}" destId="{0009AD51-93CF-4790-9216-1B5194AD9E5E}" srcOrd="0" destOrd="0" presId="urn:microsoft.com/office/officeart/2005/8/layout/process4"/>
    <dgm:cxn modelId="{69218BA4-8A76-4ACF-B3EF-BC5DC001E12E}" type="presParOf" srcId="{0009AD51-93CF-4790-9216-1B5194AD9E5E}" destId="{53481892-722C-49E6-94B3-DE52F914AB11}" srcOrd="0" destOrd="0" presId="urn:microsoft.com/office/officeart/2005/8/layout/process4"/>
    <dgm:cxn modelId="{FAB2263E-5693-4FBE-A9E1-5C00FADCE3CC}" type="presParOf" srcId="{0009AD51-93CF-4790-9216-1B5194AD9E5E}" destId="{18F7A296-6F76-4496-83AB-14ACAE0554E6}" srcOrd="1" destOrd="0" presId="urn:microsoft.com/office/officeart/2005/8/layout/process4"/>
    <dgm:cxn modelId="{05294DF9-D321-472A-8F54-75896B09F421}" type="presParOf" srcId="{0009AD51-93CF-4790-9216-1B5194AD9E5E}" destId="{FC78A19E-810B-4682-8DB6-FDE22E977574}" srcOrd="2" destOrd="0" presId="urn:microsoft.com/office/officeart/2005/8/layout/process4"/>
    <dgm:cxn modelId="{FB3D58A2-C7BA-4924-AF2F-F4E81D9EC726}" type="presParOf" srcId="{FC78A19E-810B-4682-8DB6-FDE22E977574}" destId="{3F57AA59-6F35-474C-AE48-324AC485258E}" srcOrd="0" destOrd="0" presId="urn:microsoft.com/office/officeart/2005/8/layout/process4"/>
    <dgm:cxn modelId="{795CC0DD-1CAC-4760-848B-CDD533B13618}" type="presParOf" srcId="{FC78A19E-810B-4682-8DB6-FDE22E977574}" destId="{B3E094A0-BBB0-4FB5-A0D5-ECDCF925BFEC}" srcOrd="1" destOrd="0" presId="urn:microsoft.com/office/officeart/2005/8/layout/process4"/>
    <dgm:cxn modelId="{11C34A5C-B90D-429F-95F1-1BA29C7F669C}" type="presParOf" srcId="{FC78A19E-810B-4682-8DB6-FDE22E977574}" destId="{A06EE734-5E7A-4D36-9462-1ACCAE017AD6}" srcOrd="2" destOrd="0" presId="urn:microsoft.com/office/officeart/2005/8/layout/process4"/>
    <dgm:cxn modelId="{6E971047-7DA6-4B99-BF8C-FE3EBD5A7486}" type="presParOf" srcId="{FC78A19E-810B-4682-8DB6-FDE22E977574}" destId="{02F3D5AC-357A-4A74-AEA1-2FDFD8C49913}" srcOrd="3" destOrd="0" presId="urn:microsoft.com/office/officeart/2005/8/layout/process4"/>
    <dgm:cxn modelId="{07DFF0CA-9511-400E-8A1A-5D068046511E}" type="presParOf" srcId="{FC78A19E-810B-4682-8DB6-FDE22E977574}" destId="{4F7421E6-D384-4BB4-B46A-483964A849AC}" srcOrd="4" destOrd="0" presId="urn:microsoft.com/office/officeart/2005/8/layout/process4"/>
    <dgm:cxn modelId="{7928ED95-6A3B-4B0F-938C-A19C87493456}" type="presParOf" srcId="{FC78A19E-810B-4682-8DB6-FDE22E977574}" destId="{A271E0B5-0094-4902-9B52-0122EEE16386}" srcOrd="5" destOrd="0" presId="urn:microsoft.com/office/officeart/2005/8/layout/process4"/>
    <dgm:cxn modelId="{481AFDB5-9F2E-4424-9833-F02977545B94}" type="presParOf" srcId="{438D4E76-E904-45AE-B3EA-8C9781B5F535}" destId="{03D92E83-BFBA-453D-8A87-883EE4444585}" srcOrd="1" destOrd="0" presId="urn:microsoft.com/office/officeart/2005/8/layout/process4"/>
    <dgm:cxn modelId="{47848A69-FAA4-40CC-B34A-413F9F995804}" type="presParOf" srcId="{438D4E76-E904-45AE-B3EA-8C9781B5F535}" destId="{732B4139-1379-449A-B31A-68C111AD6D5E}" srcOrd="2" destOrd="0" presId="urn:microsoft.com/office/officeart/2005/8/layout/process4"/>
    <dgm:cxn modelId="{DE15AABA-7973-4774-BA66-6E10B844B98B}" type="presParOf" srcId="{732B4139-1379-449A-B31A-68C111AD6D5E}" destId="{EB03116D-D3C8-482B-A5A3-285D2C0627B2}" srcOrd="0" destOrd="0" presId="urn:microsoft.com/office/officeart/2005/8/layout/process4"/>
    <dgm:cxn modelId="{134C3BA4-F52B-4F11-8F82-99FC8F4627D1}" type="presParOf" srcId="{732B4139-1379-449A-B31A-68C111AD6D5E}" destId="{40A0D84A-D858-4FB1-B7E9-7A685853B9C0}" srcOrd="1" destOrd="0" presId="urn:microsoft.com/office/officeart/2005/8/layout/process4"/>
    <dgm:cxn modelId="{A3F0C6EC-D30B-4D66-87AD-2B4739F7F9A6}" type="presParOf" srcId="{732B4139-1379-449A-B31A-68C111AD6D5E}" destId="{33E813AA-A952-47F6-A4F5-9CF5F9148D17}" srcOrd="2" destOrd="0" presId="urn:microsoft.com/office/officeart/2005/8/layout/process4"/>
    <dgm:cxn modelId="{F50F5AD8-637F-41B3-8B25-9369340B2D69}" type="presParOf" srcId="{33E813AA-A952-47F6-A4F5-9CF5F9148D17}" destId="{A91A0498-CF83-4A96-BE09-75839ADFAF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0B838-DF15-494E-BC5D-1C040BEA8B2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99F4811-4BBF-4FB5-95B8-7A84DC118A97}">
      <dgm:prSet custT="1"/>
      <dgm:spPr/>
      <dgm:t>
        <a:bodyPr/>
        <a:lstStyle/>
        <a:p>
          <a:pPr rtl="0"/>
          <a:endParaRPr lang="es-CR" sz="2100" b="1" dirty="0" smtClean="0"/>
        </a:p>
        <a:p>
          <a:pPr rtl="0"/>
          <a:r>
            <a:rPr lang="es-CR" sz="2100" b="1" dirty="0" smtClean="0"/>
            <a:t>3 Convenio Mobiliario Oficina y Escolar </a:t>
          </a:r>
          <a:r>
            <a:rPr lang="es-CR" sz="2100" dirty="0" smtClean="0"/>
            <a:t> </a:t>
          </a:r>
        </a:p>
        <a:p>
          <a:pPr rtl="0"/>
          <a:r>
            <a:rPr lang="es-CR" sz="2100" b="1" dirty="0" smtClean="0"/>
            <a:t>3 Convenio Suministros Oficina</a:t>
          </a:r>
        </a:p>
        <a:p>
          <a:pPr rtl="0"/>
          <a:r>
            <a:rPr lang="es-CR" sz="2100" b="1" dirty="0" smtClean="0"/>
            <a:t>1 Convenio Guantes No Látex</a:t>
          </a:r>
        </a:p>
        <a:p>
          <a:pPr rtl="0"/>
          <a:r>
            <a:rPr lang="es-CR" sz="2100" b="1" dirty="0" smtClean="0"/>
            <a:t>2 Convenio Catering Service</a:t>
          </a:r>
        </a:p>
        <a:p>
          <a:pPr rtl="0"/>
          <a:r>
            <a:rPr lang="es-CR" sz="2100" b="1" dirty="0" smtClean="0"/>
            <a:t>1 Convenio Boletos Aéreos</a:t>
          </a:r>
        </a:p>
        <a:p>
          <a:pPr rtl="0"/>
          <a:r>
            <a:rPr lang="es-CR" sz="2100" b="1" dirty="0" smtClean="0"/>
            <a:t>3</a:t>
          </a:r>
          <a:r>
            <a:rPr lang="es-CR" sz="2100" dirty="0" smtClean="0"/>
            <a:t> </a:t>
          </a:r>
          <a:r>
            <a:rPr lang="es-CR" sz="2100" b="1" dirty="0" smtClean="0"/>
            <a:t>Convenio Servicios de Limpieza</a:t>
          </a:r>
        </a:p>
        <a:p>
          <a:pPr rtl="0"/>
          <a:r>
            <a:rPr lang="es-CR" sz="2100" b="1" dirty="0" smtClean="0"/>
            <a:t>1 Convenio Materiales de Construcción</a:t>
          </a:r>
          <a:endParaRPr lang="es-CR" sz="2100" dirty="0"/>
        </a:p>
      </dgm:t>
    </dgm:pt>
    <dgm:pt modelId="{27AC0314-2A2A-4251-A744-0B6C803DDE78}" type="parTrans" cxnId="{0CB8658E-9F9A-4FA7-92CB-D52A24B55763}">
      <dgm:prSet/>
      <dgm:spPr/>
      <dgm:t>
        <a:bodyPr/>
        <a:lstStyle/>
        <a:p>
          <a:endParaRPr lang="es-CR"/>
        </a:p>
      </dgm:t>
    </dgm:pt>
    <dgm:pt modelId="{2B241D84-1AA3-4843-93AE-C5DB6FFE8C6F}" type="sibTrans" cxnId="{0CB8658E-9F9A-4FA7-92CB-D52A24B55763}">
      <dgm:prSet/>
      <dgm:spPr/>
      <dgm:t>
        <a:bodyPr/>
        <a:lstStyle/>
        <a:p>
          <a:endParaRPr lang="es-CR"/>
        </a:p>
      </dgm:t>
    </dgm:pt>
    <dgm:pt modelId="{69D1C36D-0403-4484-948C-6BC6E8524EAB}">
      <dgm:prSet custT="1"/>
      <dgm:spPr/>
      <dgm:t>
        <a:bodyPr/>
        <a:lstStyle/>
        <a:p>
          <a:pPr rtl="0"/>
          <a:r>
            <a:rPr lang="es-CR" sz="2100" b="1" dirty="0" smtClean="0"/>
            <a:t>11 Convenio Materiales de Limpieza </a:t>
          </a:r>
          <a:endParaRPr lang="es-CR" sz="2100" dirty="0"/>
        </a:p>
      </dgm:t>
    </dgm:pt>
    <dgm:pt modelId="{040477EB-FF65-4ABB-8372-5A0ED16953C6}" type="sibTrans" cxnId="{634093E4-B382-4A85-B0C3-D16C897FD118}">
      <dgm:prSet/>
      <dgm:spPr/>
      <dgm:t>
        <a:bodyPr/>
        <a:lstStyle/>
        <a:p>
          <a:endParaRPr lang="es-CR"/>
        </a:p>
      </dgm:t>
    </dgm:pt>
    <dgm:pt modelId="{66F67EFE-A802-457E-8F83-579CBAC9A5D5}" type="parTrans" cxnId="{634093E4-B382-4A85-B0C3-D16C897FD118}">
      <dgm:prSet/>
      <dgm:spPr/>
      <dgm:t>
        <a:bodyPr/>
        <a:lstStyle/>
        <a:p>
          <a:endParaRPr lang="es-CR"/>
        </a:p>
      </dgm:t>
    </dgm:pt>
    <dgm:pt modelId="{F049F41F-B683-4BD3-BE1B-09739C6D039D}" type="pres">
      <dgm:prSet presAssocID="{0060B838-DF15-494E-BC5D-1C040BEA8B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54CA261-4B37-46FB-AC2B-E4D4233676DD}" type="pres">
      <dgm:prSet presAssocID="{C99F4811-4BBF-4FB5-95B8-7A84DC118A97}" presName="composite" presStyleCnt="0"/>
      <dgm:spPr/>
    </dgm:pt>
    <dgm:pt modelId="{BC0F9567-9EF9-48FC-B72E-3914E436F376}" type="pres">
      <dgm:prSet presAssocID="{C99F4811-4BBF-4FB5-95B8-7A84DC118A97}" presName="imgShp" presStyleLbl="fgImgPlace1" presStyleIdx="0" presStyleCnt="1" custScaleX="100584" custScaleY="991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8023B00-DE05-48F9-B754-ED8AF04E3A29}" type="pres">
      <dgm:prSet presAssocID="{C99F4811-4BBF-4FB5-95B8-7A84DC118A97}" presName="txShp" presStyleLbl="node1" presStyleIdx="0" presStyleCnt="1" custScaleX="122766" custScaleY="15671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34093E4-B382-4A85-B0C3-D16C897FD118}" srcId="{C99F4811-4BBF-4FB5-95B8-7A84DC118A97}" destId="{69D1C36D-0403-4484-948C-6BC6E8524EAB}" srcOrd="0" destOrd="0" parTransId="{66F67EFE-A802-457E-8F83-579CBAC9A5D5}" sibTransId="{040477EB-FF65-4ABB-8372-5A0ED16953C6}"/>
    <dgm:cxn modelId="{90659A44-35CC-4125-9C26-060CCB9B0923}" type="presOf" srcId="{69D1C36D-0403-4484-948C-6BC6E8524EAB}" destId="{A8023B00-DE05-48F9-B754-ED8AF04E3A29}" srcOrd="0" destOrd="1" presId="urn:microsoft.com/office/officeart/2005/8/layout/vList3"/>
    <dgm:cxn modelId="{4C3BEAF3-4841-4FA0-B57D-12F1681C1460}" type="presOf" srcId="{C99F4811-4BBF-4FB5-95B8-7A84DC118A97}" destId="{A8023B00-DE05-48F9-B754-ED8AF04E3A29}" srcOrd="0" destOrd="0" presId="urn:microsoft.com/office/officeart/2005/8/layout/vList3"/>
    <dgm:cxn modelId="{0CB8658E-9F9A-4FA7-92CB-D52A24B55763}" srcId="{0060B838-DF15-494E-BC5D-1C040BEA8B2C}" destId="{C99F4811-4BBF-4FB5-95B8-7A84DC118A97}" srcOrd="0" destOrd="0" parTransId="{27AC0314-2A2A-4251-A744-0B6C803DDE78}" sibTransId="{2B241D84-1AA3-4843-93AE-C5DB6FFE8C6F}"/>
    <dgm:cxn modelId="{FB0DBD1C-F206-4A19-9E98-62C5F898183C}" type="presOf" srcId="{0060B838-DF15-494E-BC5D-1C040BEA8B2C}" destId="{F049F41F-B683-4BD3-BE1B-09739C6D039D}" srcOrd="0" destOrd="0" presId="urn:microsoft.com/office/officeart/2005/8/layout/vList3"/>
    <dgm:cxn modelId="{CBAC2621-B416-4566-8100-90AC868E0860}" type="presParOf" srcId="{F049F41F-B683-4BD3-BE1B-09739C6D039D}" destId="{A54CA261-4B37-46FB-AC2B-E4D4233676DD}" srcOrd="0" destOrd="0" presId="urn:microsoft.com/office/officeart/2005/8/layout/vList3"/>
    <dgm:cxn modelId="{BB49ED43-5EF2-4B03-BA96-4B2BC9B80B3C}" type="presParOf" srcId="{A54CA261-4B37-46FB-AC2B-E4D4233676DD}" destId="{BC0F9567-9EF9-48FC-B72E-3914E436F376}" srcOrd="0" destOrd="0" presId="urn:microsoft.com/office/officeart/2005/8/layout/vList3"/>
    <dgm:cxn modelId="{542EB7E7-AAD7-4807-A8C1-A4EE4A664D50}" type="presParOf" srcId="{A54CA261-4B37-46FB-AC2B-E4D4233676DD}" destId="{A8023B00-DE05-48F9-B754-ED8AF04E3A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B517A-9915-4FEC-AA43-2241F3B71E0A}" type="doc">
      <dgm:prSet loTypeId="urn:microsoft.com/office/officeart/2005/8/layout/bProcess3" loCatId="process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FB32EFA6-BCF3-4443-9F95-B93879CB2F5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Vehículos Administrativos</a:t>
          </a:r>
          <a:endParaRPr lang="es-ES" b="1" dirty="0">
            <a:solidFill>
              <a:schemeClr val="tx1"/>
            </a:solidFill>
          </a:endParaRPr>
        </a:p>
      </dgm:t>
    </dgm:pt>
    <dgm:pt modelId="{E635BC69-A161-4D11-BAEB-0401851895BA}" type="parTrans" cxnId="{6EAAF66D-49A1-4F4B-8AF6-39BE9ED21366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D7F410C-4157-405F-B4C6-30615530B3C0}" type="sibTrans" cxnId="{6EAAF66D-49A1-4F4B-8AF6-39BE9ED21366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8DF5B75F-9C91-4511-82B1-DB434E3680B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Materiales de Construcción</a:t>
          </a:r>
          <a:endParaRPr lang="es-ES" b="1" dirty="0">
            <a:solidFill>
              <a:schemeClr val="tx1"/>
            </a:solidFill>
          </a:endParaRPr>
        </a:p>
      </dgm:t>
    </dgm:pt>
    <dgm:pt modelId="{3129C052-A2EC-4BAA-9339-6C810B6D6E46}" type="parTrans" cxnId="{77688C28-3A88-40B9-8479-B4D5DABBDBA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EF7F2B0-BE7A-4361-ACF4-98A68946AA19}" type="sibTrans" cxnId="{77688C28-3A88-40B9-8479-B4D5DABBDBAF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D6664868-E84D-48F9-A8AD-BA70BCAB988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Materiales de Limpieza</a:t>
          </a:r>
          <a:endParaRPr lang="es-ES" b="1" dirty="0">
            <a:solidFill>
              <a:schemeClr val="tx1"/>
            </a:solidFill>
          </a:endParaRPr>
        </a:p>
      </dgm:t>
    </dgm:pt>
    <dgm:pt modelId="{E5FB4C79-2CE1-4223-AD93-C6F2BA051F33}" type="parTrans" cxnId="{D3C6624C-46F8-446D-B104-F4BA55184A1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AD9E133-53B3-49B2-AC59-09C4874847D6}" type="sibTrans" cxnId="{D3C6624C-46F8-446D-B104-F4BA55184A13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C09E698C-4100-42EE-9AB8-4B69FD0E9935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Servicios de Catering Services</a:t>
          </a:r>
          <a:endParaRPr lang="es-ES" b="1" dirty="0">
            <a:solidFill>
              <a:schemeClr val="tx1"/>
            </a:solidFill>
          </a:endParaRPr>
        </a:p>
      </dgm:t>
    </dgm:pt>
    <dgm:pt modelId="{A32C091F-2E78-4C47-AD75-8EF0FC30EDD9}" type="parTrans" cxnId="{0DFA9226-E4B9-4AD2-8B95-7A17B473D62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462A402-5D92-42EB-BF86-98D2F4A2990B}" type="sibTrans" cxnId="{0DFA9226-E4B9-4AD2-8B95-7A17B473D621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38DD66B1-BE4B-40EE-A776-2C6AE3EEA8F2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Vehículos Policiales</a:t>
          </a:r>
          <a:endParaRPr lang="es-ES" b="1" dirty="0">
            <a:solidFill>
              <a:schemeClr val="tx1"/>
            </a:solidFill>
          </a:endParaRPr>
        </a:p>
      </dgm:t>
    </dgm:pt>
    <dgm:pt modelId="{FE560589-9131-45F6-844D-C3C1F0BD4F11}" type="parTrans" cxnId="{5F638E28-55C8-44D5-9281-39DCDE1A631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0C1A9A9-9514-4725-A66D-04DBBE179049}" type="sibTrans" cxnId="{5F638E28-55C8-44D5-9281-39DCDE1A6312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39835167-B624-4F7D-83D4-FB45959B1D65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Llantas para Vehículos</a:t>
          </a:r>
          <a:endParaRPr lang="es-ES" b="1" dirty="0">
            <a:solidFill>
              <a:schemeClr val="tx1"/>
            </a:solidFill>
          </a:endParaRPr>
        </a:p>
      </dgm:t>
    </dgm:pt>
    <dgm:pt modelId="{C3DDBB6F-848A-4D31-A353-D45DACA770D5}" type="parTrans" cxnId="{511F09D3-0E89-4BFD-B2DE-5EB6FCC18BB3}">
      <dgm:prSet/>
      <dgm:spPr/>
      <dgm:t>
        <a:bodyPr/>
        <a:lstStyle/>
        <a:p>
          <a:endParaRPr lang="es-CR"/>
        </a:p>
      </dgm:t>
    </dgm:pt>
    <dgm:pt modelId="{C75592CD-C2CA-4F9A-9AAB-761DBEBA4F57}" type="sibTrans" cxnId="{511F09D3-0E89-4BFD-B2DE-5EB6FCC18BB3}">
      <dgm:prSet/>
      <dgm:spPr/>
      <dgm:t>
        <a:bodyPr/>
        <a:lstStyle/>
        <a:p>
          <a:endParaRPr lang="es-CR" dirty="0"/>
        </a:p>
      </dgm:t>
    </dgm:pt>
    <dgm:pt modelId="{AE8C2E0F-64D9-428E-91AA-B38F416E0331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Gestión Integral de Residuos</a:t>
          </a:r>
          <a:endParaRPr lang="es-ES" b="1" dirty="0">
            <a:solidFill>
              <a:schemeClr val="tx1"/>
            </a:solidFill>
          </a:endParaRPr>
        </a:p>
      </dgm:t>
    </dgm:pt>
    <dgm:pt modelId="{C86AE035-5B38-4117-9367-991A968061AB}" type="parTrans" cxnId="{FF2415B3-9CC1-49B5-A6BA-721333C9D77F}">
      <dgm:prSet/>
      <dgm:spPr/>
      <dgm:t>
        <a:bodyPr/>
        <a:lstStyle/>
        <a:p>
          <a:endParaRPr lang="es-CR"/>
        </a:p>
      </dgm:t>
    </dgm:pt>
    <dgm:pt modelId="{F31778C9-31D4-475C-B934-FB5D551E99C6}" type="sibTrans" cxnId="{FF2415B3-9CC1-49B5-A6BA-721333C9D77F}">
      <dgm:prSet/>
      <dgm:spPr/>
      <dgm:t>
        <a:bodyPr/>
        <a:lstStyle/>
        <a:p>
          <a:endParaRPr lang="es-CR"/>
        </a:p>
      </dgm:t>
    </dgm:pt>
    <dgm:pt modelId="{E56F322E-1BC6-4188-B2FE-0E8454348A81}">
      <dgm:prSet/>
      <dgm:spPr/>
      <dgm:t>
        <a:bodyPr/>
        <a:lstStyle/>
        <a:p>
          <a:r>
            <a:rPr lang="es-CR" dirty="0" smtClean="0">
              <a:solidFill>
                <a:schemeClr val="tx1"/>
              </a:solidFill>
            </a:rPr>
            <a:t>Adquisición de Guantes no látex para la CCSS</a:t>
          </a:r>
          <a:endParaRPr lang="es-CR" dirty="0">
            <a:solidFill>
              <a:schemeClr val="tx1"/>
            </a:solidFill>
          </a:endParaRPr>
        </a:p>
      </dgm:t>
    </dgm:pt>
    <dgm:pt modelId="{44574F68-34D8-4315-9380-1A646C7B3EDA}" type="parTrans" cxnId="{B747A1A6-61DF-42DE-9232-141ACA50D5ED}">
      <dgm:prSet/>
      <dgm:spPr/>
      <dgm:t>
        <a:bodyPr/>
        <a:lstStyle/>
        <a:p>
          <a:endParaRPr lang="es-CR"/>
        </a:p>
      </dgm:t>
    </dgm:pt>
    <dgm:pt modelId="{6D849761-3F49-4755-B254-CB369FE41FC6}" type="sibTrans" cxnId="{B747A1A6-61DF-42DE-9232-141ACA50D5ED}">
      <dgm:prSet/>
      <dgm:spPr/>
      <dgm:t>
        <a:bodyPr/>
        <a:lstStyle/>
        <a:p>
          <a:endParaRPr lang="es-CR" dirty="0"/>
        </a:p>
      </dgm:t>
    </dgm:pt>
    <dgm:pt modelId="{FF8C1763-54D7-474E-9705-68314CA7560E}">
      <dgm:prSet/>
      <dgm:spPr/>
      <dgm:t>
        <a:bodyPr/>
        <a:lstStyle/>
        <a:p>
          <a:r>
            <a:rPr lang="es-CR" dirty="0" smtClean="0">
              <a:solidFill>
                <a:schemeClr val="tx1"/>
              </a:solidFill>
            </a:rPr>
            <a:t>Mobiliario de Oficina</a:t>
          </a:r>
          <a:endParaRPr lang="es-CR" dirty="0">
            <a:solidFill>
              <a:schemeClr val="tx1"/>
            </a:solidFill>
          </a:endParaRPr>
        </a:p>
      </dgm:t>
    </dgm:pt>
    <dgm:pt modelId="{D4D283E0-628B-4073-84BF-01EAD540D7DD}" type="parTrans" cxnId="{E770E298-B170-44B0-93DD-7DF86E3935DA}">
      <dgm:prSet/>
      <dgm:spPr/>
      <dgm:t>
        <a:bodyPr/>
        <a:lstStyle/>
        <a:p>
          <a:endParaRPr lang="es-CR"/>
        </a:p>
      </dgm:t>
    </dgm:pt>
    <dgm:pt modelId="{C665F932-D5DE-4C1C-9D5E-EAC0A2C57C67}" type="sibTrans" cxnId="{E770E298-B170-44B0-93DD-7DF86E3935DA}">
      <dgm:prSet/>
      <dgm:spPr/>
      <dgm:t>
        <a:bodyPr/>
        <a:lstStyle/>
        <a:p>
          <a:endParaRPr lang="es-CR" dirty="0"/>
        </a:p>
      </dgm:t>
    </dgm:pt>
    <dgm:pt modelId="{E4E97BB6-24C3-448E-AD9E-284DA38A2AED}" type="pres">
      <dgm:prSet presAssocID="{DAAB517A-9915-4FEC-AA43-2241F3B71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FFB5F8-93C2-4076-B43C-D78ABD2FD464}" type="pres">
      <dgm:prSet presAssocID="{FB32EFA6-BCF3-4443-9F95-B93879CB2F54}" presName="node" presStyleLbl="node1" presStyleIdx="0" presStyleCnt="9" custLinFactNeighborX="-765" custLinFactNeighborY="11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AACDF-5079-4296-A147-18E3D58BB4E8}" type="pres">
      <dgm:prSet presAssocID="{2D7F410C-4157-405F-B4C6-30615530B3C0}" presName="sibTrans" presStyleLbl="sibTrans1D1" presStyleIdx="0" presStyleCnt="8"/>
      <dgm:spPr/>
      <dgm:t>
        <a:bodyPr/>
        <a:lstStyle/>
        <a:p>
          <a:endParaRPr lang="es-ES"/>
        </a:p>
      </dgm:t>
    </dgm:pt>
    <dgm:pt modelId="{707BA691-39FD-4CE6-BBC1-E67884248AF7}" type="pres">
      <dgm:prSet presAssocID="{2D7F410C-4157-405F-B4C6-30615530B3C0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CBC9DB60-BA85-4746-B187-4AD1A2EC42A4}" type="pres">
      <dgm:prSet presAssocID="{8DF5B75F-9C91-4511-82B1-DB434E3680B9}" presName="node" presStyleLbl="node1" presStyleIdx="1" presStyleCnt="9" custLinFactNeighborX="1122" custLinFactNeighborY="-53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A686B6-EEA1-4D8C-B9A7-EA703434535E}" type="pres">
      <dgm:prSet presAssocID="{BEF7F2B0-BE7A-4361-ACF4-98A68946AA19}" presName="sibTrans" presStyleLbl="sibTrans1D1" presStyleIdx="1" presStyleCnt="8"/>
      <dgm:spPr/>
      <dgm:t>
        <a:bodyPr/>
        <a:lstStyle/>
        <a:p>
          <a:endParaRPr lang="es-ES"/>
        </a:p>
      </dgm:t>
    </dgm:pt>
    <dgm:pt modelId="{BAE211D9-46FE-4E45-B0FA-2C7E86C81157}" type="pres">
      <dgm:prSet presAssocID="{BEF7F2B0-BE7A-4361-ACF4-98A68946AA19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E4581F64-91D0-4800-A1D6-A97831559A11}" type="pres">
      <dgm:prSet presAssocID="{D6664868-E84D-48F9-A8AD-BA70BCAB988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6FFD8-49AF-49EF-B2AC-2F0820B128CA}" type="pres">
      <dgm:prSet presAssocID="{FAD9E133-53B3-49B2-AC59-09C4874847D6}" presName="sibTrans" presStyleLbl="sibTrans1D1" presStyleIdx="2" presStyleCnt="8"/>
      <dgm:spPr/>
      <dgm:t>
        <a:bodyPr/>
        <a:lstStyle/>
        <a:p>
          <a:endParaRPr lang="es-ES"/>
        </a:p>
      </dgm:t>
    </dgm:pt>
    <dgm:pt modelId="{3B2F82CF-060E-4FA2-948C-80433220E3B6}" type="pres">
      <dgm:prSet presAssocID="{FAD9E133-53B3-49B2-AC59-09C4874847D6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E28A4032-8752-40A3-AC0C-3063F70138A0}" type="pres">
      <dgm:prSet presAssocID="{C09E698C-4100-42EE-9AB8-4B69FD0E993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B3FCF0-ECF2-4DC8-8EB3-5805F535F8A7}" type="pres">
      <dgm:prSet presAssocID="{6462A402-5D92-42EB-BF86-98D2F4A2990B}" presName="sibTrans" presStyleLbl="sibTrans1D1" presStyleIdx="3" presStyleCnt="8"/>
      <dgm:spPr/>
      <dgm:t>
        <a:bodyPr/>
        <a:lstStyle/>
        <a:p>
          <a:endParaRPr lang="es-ES"/>
        </a:p>
      </dgm:t>
    </dgm:pt>
    <dgm:pt modelId="{5BB14621-0DD5-4DC1-93BB-D7E1ECDD8B17}" type="pres">
      <dgm:prSet presAssocID="{6462A402-5D92-42EB-BF86-98D2F4A2990B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D040745E-B345-4370-B760-EB7473A069E6}" type="pres">
      <dgm:prSet presAssocID="{38DD66B1-BE4B-40EE-A776-2C6AE3EEA8F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1036D-2CF7-4312-81D3-3A35DF6E56CF}" type="pres">
      <dgm:prSet presAssocID="{70C1A9A9-9514-4725-A66D-04DBBE179049}" presName="sibTrans" presStyleLbl="sibTrans1D1" presStyleIdx="4" presStyleCnt="8"/>
      <dgm:spPr/>
      <dgm:t>
        <a:bodyPr/>
        <a:lstStyle/>
        <a:p>
          <a:endParaRPr lang="es-CR"/>
        </a:p>
      </dgm:t>
    </dgm:pt>
    <dgm:pt modelId="{D5354F18-019D-4047-8C5A-E1C4ACBB54D7}" type="pres">
      <dgm:prSet presAssocID="{70C1A9A9-9514-4725-A66D-04DBBE179049}" presName="connectorText" presStyleLbl="sibTrans1D1" presStyleIdx="4" presStyleCnt="8"/>
      <dgm:spPr/>
      <dgm:t>
        <a:bodyPr/>
        <a:lstStyle/>
        <a:p>
          <a:endParaRPr lang="es-CR"/>
        </a:p>
      </dgm:t>
    </dgm:pt>
    <dgm:pt modelId="{EFA5C574-FB63-433E-8267-800EDAF049BE}" type="pres">
      <dgm:prSet presAssocID="{39835167-B624-4F7D-83D4-FB45959B1D6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3A21D6A-3265-48FD-9B0D-B582417B060B}" type="pres">
      <dgm:prSet presAssocID="{C75592CD-C2CA-4F9A-9AAB-761DBEBA4F57}" presName="sibTrans" presStyleLbl="sibTrans1D1" presStyleIdx="5" presStyleCnt="8"/>
      <dgm:spPr/>
      <dgm:t>
        <a:bodyPr/>
        <a:lstStyle/>
        <a:p>
          <a:endParaRPr lang="es-CR"/>
        </a:p>
      </dgm:t>
    </dgm:pt>
    <dgm:pt modelId="{159DE1C6-2073-4791-93BA-A5BB4B1107C3}" type="pres">
      <dgm:prSet presAssocID="{C75592CD-C2CA-4F9A-9AAB-761DBEBA4F57}" presName="connectorText" presStyleLbl="sibTrans1D1" presStyleIdx="5" presStyleCnt="8"/>
      <dgm:spPr/>
      <dgm:t>
        <a:bodyPr/>
        <a:lstStyle/>
        <a:p>
          <a:endParaRPr lang="es-CR"/>
        </a:p>
      </dgm:t>
    </dgm:pt>
    <dgm:pt modelId="{0EE51CF0-8781-42BA-929D-47FD819EBC63}" type="pres">
      <dgm:prSet presAssocID="{E56F322E-1BC6-4188-B2FE-0E8454348A8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864BF74-6636-4F65-9330-CF44A9808A29}" type="pres">
      <dgm:prSet presAssocID="{6D849761-3F49-4755-B254-CB369FE41FC6}" presName="sibTrans" presStyleLbl="sibTrans1D1" presStyleIdx="6" presStyleCnt="8"/>
      <dgm:spPr/>
      <dgm:t>
        <a:bodyPr/>
        <a:lstStyle/>
        <a:p>
          <a:endParaRPr lang="es-CR"/>
        </a:p>
      </dgm:t>
    </dgm:pt>
    <dgm:pt modelId="{5AE66681-4532-48A6-A74F-DD9B34DA2FC8}" type="pres">
      <dgm:prSet presAssocID="{6D849761-3F49-4755-B254-CB369FE41FC6}" presName="connectorText" presStyleLbl="sibTrans1D1" presStyleIdx="6" presStyleCnt="8"/>
      <dgm:spPr/>
      <dgm:t>
        <a:bodyPr/>
        <a:lstStyle/>
        <a:p>
          <a:endParaRPr lang="es-CR"/>
        </a:p>
      </dgm:t>
    </dgm:pt>
    <dgm:pt modelId="{B6306113-6854-4967-911B-3CC101F48AD1}" type="pres">
      <dgm:prSet presAssocID="{FF8C1763-54D7-474E-9705-68314CA7560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64A3A7F-D3F6-4FC6-9431-AF2D9656B98F}" type="pres">
      <dgm:prSet presAssocID="{C665F932-D5DE-4C1C-9D5E-EAC0A2C57C67}" presName="sibTrans" presStyleLbl="sibTrans1D1" presStyleIdx="7" presStyleCnt="8"/>
      <dgm:spPr/>
      <dgm:t>
        <a:bodyPr/>
        <a:lstStyle/>
        <a:p>
          <a:endParaRPr lang="es-CR"/>
        </a:p>
      </dgm:t>
    </dgm:pt>
    <dgm:pt modelId="{DA7F4C78-F4EE-4975-9D60-33810A9E8329}" type="pres">
      <dgm:prSet presAssocID="{C665F932-D5DE-4C1C-9D5E-EAC0A2C57C67}" presName="connectorText" presStyleLbl="sibTrans1D1" presStyleIdx="7" presStyleCnt="8"/>
      <dgm:spPr/>
      <dgm:t>
        <a:bodyPr/>
        <a:lstStyle/>
        <a:p>
          <a:endParaRPr lang="es-CR"/>
        </a:p>
      </dgm:t>
    </dgm:pt>
    <dgm:pt modelId="{EB1AA546-55EC-4347-8715-FBD13B2E3121}" type="pres">
      <dgm:prSet presAssocID="{AE8C2E0F-64D9-428E-91AA-B38F416E033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F2415B3-9CC1-49B5-A6BA-721333C9D77F}" srcId="{DAAB517A-9915-4FEC-AA43-2241F3B71E0A}" destId="{AE8C2E0F-64D9-428E-91AA-B38F416E0331}" srcOrd="8" destOrd="0" parTransId="{C86AE035-5B38-4117-9367-991A968061AB}" sibTransId="{F31778C9-31D4-475C-B934-FB5D551E99C6}"/>
    <dgm:cxn modelId="{6FC8ACC9-D145-4136-9C8E-CD2A0AB61CB9}" type="presOf" srcId="{C75592CD-C2CA-4F9A-9AAB-761DBEBA4F57}" destId="{A3A21D6A-3265-48FD-9B0D-B582417B060B}" srcOrd="0" destOrd="0" presId="urn:microsoft.com/office/officeart/2005/8/layout/bProcess3"/>
    <dgm:cxn modelId="{2478491F-0481-4909-B4CE-8F653E512D7B}" type="presOf" srcId="{BEF7F2B0-BE7A-4361-ACF4-98A68946AA19}" destId="{91A686B6-EEA1-4D8C-B9A7-EA703434535E}" srcOrd="0" destOrd="0" presId="urn:microsoft.com/office/officeart/2005/8/layout/bProcess3"/>
    <dgm:cxn modelId="{0DFA9226-E4B9-4AD2-8B95-7A17B473D621}" srcId="{DAAB517A-9915-4FEC-AA43-2241F3B71E0A}" destId="{C09E698C-4100-42EE-9AB8-4B69FD0E9935}" srcOrd="3" destOrd="0" parTransId="{A32C091F-2E78-4C47-AD75-8EF0FC30EDD9}" sibTransId="{6462A402-5D92-42EB-BF86-98D2F4A2990B}"/>
    <dgm:cxn modelId="{2C75F116-A0B2-4674-8054-ACDED437C5AC}" type="presOf" srcId="{38DD66B1-BE4B-40EE-A776-2C6AE3EEA8F2}" destId="{D040745E-B345-4370-B760-EB7473A069E6}" srcOrd="0" destOrd="0" presId="urn:microsoft.com/office/officeart/2005/8/layout/bProcess3"/>
    <dgm:cxn modelId="{D3C6624C-46F8-446D-B104-F4BA55184A13}" srcId="{DAAB517A-9915-4FEC-AA43-2241F3B71E0A}" destId="{D6664868-E84D-48F9-A8AD-BA70BCAB9885}" srcOrd="2" destOrd="0" parTransId="{E5FB4C79-2CE1-4223-AD93-C6F2BA051F33}" sibTransId="{FAD9E133-53B3-49B2-AC59-09C4874847D6}"/>
    <dgm:cxn modelId="{DBEA89F1-5EF9-48FE-B9A5-9B7C8FD03B9A}" type="presOf" srcId="{2D7F410C-4157-405F-B4C6-30615530B3C0}" destId="{F53AACDF-5079-4296-A147-18E3D58BB4E8}" srcOrd="0" destOrd="0" presId="urn:microsoft.com/office/officeart/2005/8/layout/bProcess3"/>
    <dgm:cxn modelId="{B747A1A6-61DF-42DE-9232-141ACA50D5ED}" srcId="{DAAB517A-9915-4FEC-AA43-2241F3B71E0A}" destId="{E56F322E-1BC6-4188-B2FE-0E8454348A81}" srcOrd="6" destOrd="0" parTransId="{44574F68-34D8-4315-9380-1A646C7B3EDA}" sibTransId="{6D849761-3F49-4755-B254-CB369FE41FC6}"/>
    <dgm:cxn modelId="{5F638E28-55C8-44D5-9281-39DCDE1A6312}" srcId="{DAAB517A-9915-4FEC-AA43-2241F3B71E0A}" destId="{38DD66B1-BE4B-40EE-A776-2C6AE3EEA8F2}" srcOrd="4" destOrd="0" parTransId="{FE560589-9131-45F6-844D-C3C1F0BD4F11}" sibTransId="{70C1A9A9-9514-4725-A66D-04DBBE179049}"/>
    <dgm:cxn modelId="{33F5289A-9EDE-496B-839A-B8458D495594}" type="presOf" srcId="{2D7F410C-4157-405F-B4C6-30615530B3C0}" destId="{707BA691-39FD-4CE6-BBC1-E67884248AF7}" srcOrd="1" destOrd="0" presId="urn:microsoft.com/office/officeart/2005/8/layout/bProcess3"/>
    <dgm:cxn modelId="{F242D27D-D8AB-4E94-A181-77270527B769}" type="presOf" srcId="{C75592CD-C2CA-4F9A-9AAB-761DBEBA4F57}" destId="{159DE1C6-2073-4791-93BA-A5BB4B1107C3}" srcOrd="1" destOrd="0" presId="urn:microsoft.com/office/officeart/2005/8/layout/bProcess3"/>
    <dgm:cxn modelId="{E770E298-B170-44B0-93DD-7DF86E3935DA}" srcId="{DAAB517A-9915-4FEC-AA43-2241F3B71E0A}" destId="{FF8C1763-54D7-474E-9705-68314CA7560E}" srcOrd="7" destOrd="0" parTransId="{D4D283E0-628B-4073-84BF-01EAD540D7DD}" sibTransId="{C665F932-D5DE-4C1C-9D5E-EAC0A2C57C67}"/>
    <dgm:cxn modelId="{45855BF0-1747-4C89-96D5-242245E995C6}" type="presOf" srcId="{DAAB517A-9915-4FEC-AA43-2241F3B71E0A}" destId="{E4E97BB6-24C3-448E-AD9E-284DA38A2AED}" srcOrd="0" destOrd="0" presId="urn:microsoft.com/office/officeart/2005/8/layout/bProcess3"/>
    <dgm:cxn modelId="{4B738EAC-4518-42C6-A143-398A8281E397}" type="presOf" srcId="{39835167-B624-4F7D-83D4-FB45959B1D65}" destId="{EFA5C574-FB63-433E-8267-800EDAF049BE}" srcOrd="0" destOrd="0" presId="urn:microsoft.com/office/officeart/2005/8/layout/bProcess3"/>
    <dgm:cxn modelId="{6EAAF66D-49A1-4F4B-8AF6-39BE9ED21366}" srcId="{DAAB517A-9915-4FEC-AA43-2241F3B71E0A}" destId="{FB32EFA6-BCF3-4443-9F95-B93879CB2F54}" srcOrd="0" destOrd="0" parTransId="{E635BC69-A161-4D11-BAEB-0401851895BA}" sibTransId="{2D7F410C-4157-405F-B4C6-30615530B3C0}"/>
    <dgm:cxn modelId="{7B0BA10A-BE85-4A93-9E29-5875E6F76280}" type="presOf" srcId="{AE8C2E0F-64D9-428E-91AA-B38F416E0331}" destId="{EB1AA546-55EC-4347-8715-FBD13B2E3121}" srcOrd="0" destOrd="0" presId="urn:microsoft.com/office/officeart/2005/8/layout/bProcess3"/>
    <dgm:cxn modelId="{55DD1F94-644A-41EC-A36D-D11A6AA7E47A}" type="presOf" srcId="{6462A402-5D92-42EB-BF86-98D2F4A2990B}" destId="{5BB14621-0DD5-4DC1-93BB-D7E1ECDD8B17}" srcOrd="1" destOrd="0" presId="urn:microsoft.com/office/officeart/2005/8/layout/bProcess3"/>
    <dgm:cxn modelId="{88D528EC-EC2F-42CF-A0DE-9876E9999627}" type="presOf" srcId="{D6664868-E84D-48F9-A8AD-BA70BCAB9885}" destId="{E4581F64-91D0-4800-A1D6-A97831559A11}" srcOrd="0" destOrd="0" presId="urn:microsoft.com/office/officeart/2005/8/layout/bProcess3"/>
    <dgm:cxn modelId="{9495A4E2-C066-4374-9806-28B83D382B85}" type="presOf" srcId="{C665F932-D5DE-4C1C-9D5E-EAC0A2C57C67}" destId="{DA7F4C78-F4EE-4975-9D60-33810A9E8329}" srcOrd="1" destOrd="0" presId="urn:microsoft.com/office/officeart/2005/8/layout/bProcess3"/>
    <dgm:cxn modelId="{AE518B46-524B-4072-975E-939BD2B4951D}" type="presOf" srcId="{6D849761-3F49-4755-B254-CB369FE41FC6}" destId="{5AE66681-4532-48A6-A74F-DD9B34DA2FC8}" srcOrd="1" destOrd="0" presId="urn:microsoft.com/office/officeart/2005/8/layout/bProcess3"/>
    <dgm:cxn modelId="{1B5FF7DA-7BF7-45CB-9465-D9502B907048}" type="presOf" srcId="{FAD9E133-53B3-49B2-AC59-09C4874847D6}" destId="{4D16FFD8-49AF-49EF-B2AC-2F0820B128CA}" srcOrd="0" destOrd="0" presId="urn:microsoft.com/office/officeart/2005/8/layout/bProcess3"/>
    <dgm:cxn modelId="{4D7676AA-6AEA-47B8-82D7-4AABC62E1B6C}" type="presOf" srcId="{E56F322E-1BC6-4188-B2FE-0E8454348A81}" destId="{0EE51CF0-8781-42BA-929D-47FD819EBC63}" srcOrd="0" destOrd="0" presId="urn:microsoft.com/office/officeart/2005/8/layout/bProcess3"/>
    <dgm:cxn modelId="{CB8DD2C6-AEAD-4D2A-AEC3-AB3DDBB9583D}" type="presOf" srcId="{FB32EFA6-BCF3-4443-9F95-B93879CB2F54}" destId="{D4FFB5F8-93C2-4076-B43C-D78ABD2FD464}" srcOrd="0" destOrd="0" presId="urn:microsoft.com/office/officeart/2005/8/layout/bProcess3"/>
    <dgm:cxn modelId="{C0519C04-A97C-435F-A496-9A98A1EEDDA2}" type="presOf" srcId="{C09E698C-4100-42EE-9AB8-4B69FD0E9935}" destId="{E28A4032-8752-40A3-AC0C-3063F70138A0}" srcOrd="0" destOrd="0" presId="urn:microsoft.com/office/officeart/2005/8/layout/bProcess3"/>
    <dgm:cxn modelId="{C522ACA3-EA56-44EC-8D0F-8B1CE7C14D60}" type="presOf" srcId="{C665F932-D5DE-4C1C-9D5E-EAC0A2C57C67}" destId="{764A3A7F-D3F6-4FC6-9431-AF2D9656B98F}" srcOrd="0" destOrd="0" presId="urn:microsoft.com/office/officeart/2005/8/layout/bProcess3"/>
    <dgm:cxn modelId="{FC697F74-1C78-4FE6-9B38-EC34514C38B6}" type="presOf" srcId="{6462A402-5D92-42EB-BF86-98D2F4A2990B}" destId="{EDB3FCF0-ECF2-4DC8-8EB3-5805F535F8A7}" srcOrd="0" destOrd="0" presId="urn:microsoft.com/office/officeart/2005/8/layout/bProcess3"/>
    <dgm:cxn modelId="{EDF13BA7-4C0A-4584-82AD-356C9200D0C7}" type="presOf" srcId="{8DF5B75F-9C91-4511-82B1-DB434E3680B9}" destId="{CBC9DB60-BA85-4746-B187-4AD1A2EC42A4}" srcOrd="0" destOrd="0" presId="urn:microsoft.com/office/officeart/2005/8/layout/bProcess3"/>
    <dgm:cxn modelId="{61E455B4-018C-49D8-8743-CF751D0478CB}" type="presOf" srcId="{FF8C1763-54D7-474E-9705-68314CA7560E}" destId="{B6306113-6854-4967-911B-3CC101F48AD1}" srcOrd="0" destOrd="0" presId="urn:microsoft.com/office/officeart/2005/8/layout/bProcess3"/>
    <dgm:cxn modelId="{2CBA13B7-2D3F-46D8-9214-0A537C43A56D}" type="presOf" srcId="{6D849761-3F49-4755-B254-CB369FE41FC6}" destId="{1864BF74-6636-4F65-9330-CF44A9808A29}" srcOrd="0" destOrd="0" presId="urn:microsoft.com/office/officeart/2005/8/layout/bProcess3"/>
    <dgm:cxn modelId="{511F09D3-0E89-4BFD-B2DE-5EB6FCC18BB3}" srcId="{DAAB517A-9915-4FEC-AA43-2241F3B71E0A}" destId="{39835167-B624-4F7D-83D4-FB45959B1D65}" srcOrd="5" destOrd="0" parTransId="{C3DDBB6F-848A-4D31-A353-D45DACA770D5}" sibTransId="{C75592CD-C2CA-4F9A-9AAB-761DBEBA4F57}"/>
    <dgm:cxn modelId="{531D2F1E-A97D-4AD6-8B40-EB6847284630}" type="presOf" srcId="{70C1A9A9-9514-4725-A66D-04DBBE179049}" destId="{D5354F18-019D-4047-8C5A-E1C4ACBB54D7}" srcOrd="1" destOrd="0" presId="urn:microsoft.com/office/officeart/2005/8/layout/bProcess3"/>
    <dgm:cxn modelId="{BFFA7406-98A2-4617-8733-48A5B42E8F75}" type="presOf" srcId="{FAD9E133-53B3-49B2-AC59-09C4874847D6}" destId="{3B2F82CF-060E-4FA2-948C-80433220E3B6}" srcOrd="1" destOrd="0" presId="urn:microsoft.com/office/officeart/2005/8/layout/bProcess3"/>
    <dgm:cxn modelId="{57846BB1-D65B-4C3C-A95F-66510F16F015}" type="presOf" srcId="{70C1A9A9-9514-4725-A66D-04DBBE179049}" destId="{0201036D-2CF7-4312-81D3-3A35DF6E56CF}" srcOrd="0" destOrd="0" presId="urn:microsoft.com/office/officeart/2005/8/layout/bProcess3"/>
    <dgm:cxn modelId="{77688C28-3A88-40B9-8479-B4D5DABBDBAF}" srcId="{DAAB517A-9915-4FEC-AA43-2241F3B71E0A}" destId="{8DF5B75F-9C91-4511-82B1-DB434E3680B9}" srcOrd="1" destOrd="0" parTransId="{3129C052-A2EC-4BAA-9339-6C810B6D6E46}" sibTransId="{BEF7F2B0-BE7A-4361-ACF4-98A68946AA19}"/>
    <dgm:cxn modelId="{8723D3AC-CB1B-440E-8635-61E2A18DB501}" type="presOf" srcId="{BEF7F2B0-BE7A-4361-ACF4-98A68946AA19}" destId="{BAE211D9-46FE-4E45-B0FA-2C7E86C81157}" srcOrd="1" destOrd="0" presId="urn:microsoft.com/office/officeart/2005/8/layout/bProcess3"/>
    <dgm:cxn modelId="{4ED2A8DA-C096-4CCD-8CF3-BE4861B99459}" type="presParOf" srcId="{E4E97BB6-24C3-448E-AD9E-284DA38A2AED}" destId="{D4FFB5F8-93C2-4076-B43C-D78ABD2FD464}" srcOrd="0" destOrd="0" presId="urn:microsoft.com/office/officeart/2005/8/layout/bProcess3"/>
    <dgm:cxn modelId="{AD76CB3F-8495-44D3-8A5E-37946C2CED4A}" type="presParOf" srcId="{E4E97BB6-24C3-448E-AD9E-284DA38A2AED}" destId="{F53AACDF-5079-4296-A147-18E3D58BB4E8}" srcOrd="1" destOrd="0" presId="urn:microsoft.com/office/officeart/2005/8/layout/bProcess3"/>
    <dgm:cxn modelId="{6AB0D93B-BD53-4A0A-A1E7-1A50B76337EE}" type="presParOf" srcId="{F53AACDF-5079-4296-A147-18E3D58BB4E8}" destId="{707BA691-39FD-4CE6-BBC1-E67884248AF7}" srcOrd="0" destOrd="0" presId="urn:microsoft.com/office/officeart/2005/8/layout/bProcess3"/>
    <dgm:cxn modelId="{7DB7D4B6-2174-4B7F-BACF-D469BEE55EDB}" type="presParOf" srcId="{E4E97BB6-24C3-448E-AD9E-284DA38A2AED}" destId="{CBC9DB60-BA85-4746-B187-4AD1A2EC42A4}" srcOrd="2" destOrd="0" presId="urn:microsoft.com/office/officeart/2005/8/layout/bProcess3"/>
    <dgm:cxn modelId="{73C69938-3A0C-48D5-A165-849FF234844A}" type="presParOf" srcId="{E4E97BB6-24C3-448E-AD9E-284DA38A2AED}" destId="{91A686B6-EEA1-4D8C-B9A7-EA703434535E}" srcOrd="3" destOrd="0" presId="urn:microsoft.com/office/officeart/2005/8/layout/bProcess3"/>
    <dgm:cxn modelId="{C01B7321-FE10-425B-B076-69F10EFC95C9}" type="presParOf" srcId="{91A686B6-EEA1-4D8C-B9A7-EA703434535E}" destId="{BAE211D9-46FE-4E45-B0FA-2C7E86C81157}" srcOrd="0" destOrd="0" presId="urn:microsoft.com/office/officeart/2005/8/layout/bProcess3"/>
    <dgm:cxn modelId="{A36DC75B-64B1-4871-BDF1-ADAC53236888}" type="presParOf" srcId="{E4E97BB6-24C3-448E-AD9E-284DA38A2AED}" destId="{E4581F64-91D0-4800-A1D6-A97831559A11}" srcOrd="4" destOrd="0" presId="urn:microsoft.com/office/officeart/2005/8/layout/bProcess3"/>
    <dgm:cxn modelId="{D11F5AD9-600C-4175-9819-E93C30B1693D}" type="presParOf" srcId="{E4E97BB6-24C3-448E-AD9E-284DA38A2AED}" destId="{4D16FFD8-49AF-49EF-B2AC-2F0820B128CA}" srcOrd="5" destOrd="0" presId="urn:microsoft.com/office/officeart/2005/8/layout/bProcess3"/>
    <dgm:cxn modelId="{C477CB85-FC19-41AA-95A6-E2B240D3A665}" type="presParOf" srcId="{4D16FFD8-49AF-49EF-B2AC-2F0820B128CA}" destId="{3B2F82CF-060E-4FA2-948C-80433220E3B6}" srcOrd="0" destOrd="0" presId="urn:microsoft.com/office/officeart/2005/8/layout/bProcess3"/>
    <dgm:cxn modelId="{2D0240EB-53B3-41A5-8A31-B7192BEB5631}" type="presParOf" srcId="{E4E97BB6-24C3-448E-AD9E-284DA38A2AED}" destId="{E28A4032-8752-40A3-AC0C-3063F70138A0}" srcOrd="6" destOrd="0" presId="urn:microsoft.com/office/officeart/2005/8/layout/bProcess3"/>
    <dgm:cxn modelId="{004FCEDA-7303-436D-BFB7-2F5E30073C1B}" type="presParOf" srcId="{E4E97BB6-24C3-448E-AD9E-284DA38A2AED}" destId="{EDB3FCF0-ECF2-4DC8-8EB3-5805F535F8A7}" srcOrd="7" destOrd="0" presId="urn:microsoft.com/office/officeart/2005/8/layout/bProcess3"/>
    <dgm:cxn modelId="{6D64A24D-D81C-4B86-A0FE-DA241D63D1FC}" type="presParOf" srcId="{EDB3FCF0-ECF2-4DC8-8EB3-5805F535F8A7}" destId="{5BB14621-0DD5-4DC1-93BB-D7E1ECDD8B17}" srcOrd="0" destOrd="0" presId="urn:microsoft.com/office/officeart/2005/8/layout/bProcess3"/>
    <dgm:cxn modelId="{29C80BDA-5B27-4D5F-BFE8-385ABD0C11DE}" type="presParOf" srcId="{E4E97BB6-24C3-448E-AD9E-284DA38A2AED}" destId="{D040745E-B345-4370-B760-EB7473A069E6}" srcOrd="8" destOrd="0" presId="urn:microsoft.com/office/officeart/2005/8/layout/bProcess3"/>
    <dgm:cxn modelId="{EA3BC38D-585E-4567-AED4-1AD669F0B68D}" type="presParOf" srcId="{E4E97BB6-24C3-448E-AD9E-284DA38A2AED}" destId="{0201036D-2CF7-4312-81D3-3A35DF6E56CF}" srcOrd="9" destOrd="0" presId="urn:microsoft.com/office/officeart/2005/8/layout/bProcess3"/>
    <dgm:cxn modelId="{388A2650-5E56-46C0-BA80-AA36509D1C0A}" type="presParOf" srcId="{0201036D-2CF7-4312-81D3-3A35DF6E56CF}" destId="{D5354F18-019D-4047-8C5A-E1C4ACBB54D7}" srcOrd="0" destOrd="0" presId="urn:microsoft.com/office/officeart/2005/8/layout/bProcess3"/>
    <dgm:cxn modelId="{D75F2102-B859-4187-A1AD-0F5E3E98402B}" type="presParOf" srcId="{E4E97BB6-24C3-448E-AD9E-284DA38A2AED}" destId="{EFA5C574-FB63-433E-8267-800EDAF049BE}" srcOrd="10" destOrd="0" presId="urn:microsoft.com/office/officeart/2005/8/layout/bProcess3"/>
    <dgm:cxn modelId="{F656C0CC-5588-453A-A7E2-D28C0736BE0B}" type="presParOf" srcId="{E4E97BB6-24C3-448E-AD9E-284DA38A2AED}" destId="{A3A21D6A-3265-48FD-9B0D-B582417B060B}" srcOrd="11" destOrd="0" presId="urn:microsoft.com/office/officeart/2005/8/layout/bProcess3"/>
    <dgm:cxn modelId="{5FE5DA0F-9F63-41D4-B15E-8F5193041372}" type="presParOf" srcId="{A3A21D6A-3265-48FD-9B0D-B582417B060B}" destId="{159DE1C6-2073-4791-93BA-A5BB4B1107C3}" srcOrd="0" destOrd="0" presId="urn:microsoft.com/office/officeart/2005/8/layout/bProcess3"/>
    <dgm:cxn modelId="{40E126A7-D375-4FA2-B7AA-CD514CE808F0}" type="presParOf" srcId="{E4E97BB6-24C3-448E-AD9E-284DA38A2AED}" destId="{0EE51CF0-8781-42BA-929D-47FD819EBC63}" srcOrd="12" destOrd="0" presId="urn:microsoft.com/office/officeart/2005/8/layout/bProcess3"/>
    <dgm:cxn modelId="{1D6DEA02-F00B-46F4-BC0B-74515124A999}" type="presParOf" srcId="{E4E97BB6-24C3-448E-AD9E-284DA38A2AED}" destId="{1864BF74-6636-4F65-9330-CF44A9808A29}" srcOrd="13" destOrd="0" presId="urn:microsoft.com/office/officeart/2005/8/layout/bProcess3"/>
    <dgm:cxn modelId="{5DCB778C-9977-4D62-8907-36DE1D96F5D7}" type="presParOf" srcId="{1864BF74-6636-4F65-9330-CF44A9808A29}" destId="{5AE66681-4532-48A6-A74F-DD9B34DA2FC8}" srcOrd="0" destOrd="0" presId="urn:microsoft.com/office/officeart/2005/8/layout/bProcess3"/>
    <dgm:cxn modelId="{10A302B8-D8D8-44AA-A17C-428D4D3F17BE}" type="presParOf" srcId="{E4E97BB6-24C3-448E-AD9E-284DA38A2AED}" destId="{B6306113-6854-4967-911B-3CC101F48AD1}" srcOrd="14" destOrd="0" presId="urn:microsoft.com/office/officeart/2005/8/layout/bProcess3"/>
    <dgm:cxn modelId="{DEC3CFC2-190F-47A5-A22A-7DAA9C6D9784}" type="presParOf" srcId="{E4E97BB6-24C3-448E-AD9E-284DA38A2AED}" destId="{764A3A7F-D3F6-4FC6-9431-AF2D9656B98F}" srcOrd="15" destOrd="0" presId="urn:microsoft.com/office/officeart/2005/8/layout/bProcess3"/>
    <dgm:cxn modelId="{363C3646-5108-48EA-9594-10F8D7B0EE41}" type="presParOf" srcId="{764A3A7F-D3F6-4FC6-9431-AF2D9656B98F}" destId="{DA7F4C78-F4EE-4975-9D60-33810A9E8329}" srcOrd="0" destOrd="0" presId="urn:microsoft.com/office/officeart/2005/8/layout/bProcess3"/>
    <dgm:cxn modelId="{9C60D495-25B8-4AB9-AF66-27C8CF8531AC}" type="presParOf" srcId="{E4E97BB6-24C3-448E-AD9E-284DA38A2AED}" destId="{EB1AA546-55EC-4347-8715-FBD13B2E3121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8DD07-517B-418F-9D14-92263A69C183}" type="doc">
      <dgm:prSet loTypeId="urn:microsoft.com/office/officeart/2005/8/layout/bProcess3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7A5AA393-C321-4ADD-A4A8-E5AD902E5682}">
      <dgm:prSet phldrT="[Texto]" custT="1"/>
      <dgm:spPr/>
      <dgm:t>
        <a:bodyPr/>
        <a:lstStyle/>
        <a:p>
          <a:r>
            <a:rPr lang="es-CR" sz="2100" b="1" dirty="0" smtClean="0">
              <a:solidFill>
                <a:schemeClr val="tx1"/>
              </a:solidFill>
            </a:rPr>
            <a:t>Servicios de Limpieza</a:t>
          </a:r>
          <a:endParaRPr lang="es-ES" sz="2100" b="1" dirty="0">
            <a:solidFill>
              <a:schemeClr val="tx1"/>
            </a:solidFill>
          </a:endParaRPr>
        </a:p>
      </dgm:t>
    </dgm:pt>
    <dgm:pt modelId="{BBA053E5-9E2E-49F9-983B-0A50B721918A}" type="parTrans" cxnId="{56B53A52-DED7-4855-A041-855D22302E39}">
      <dgm:prSet/>
      <dgm:spPr/>
      <dgm:t>
        <a:bodyPr/>
        <a:lstStyle/>
        <a:p>
          <a:endParaRPr lang="es-ES" sz="2100" b="1">
            <a:solidFill>
              <a:schemeClr val="tx1"/>
            </a:solidFill>
          </a:endParaRPr>
        </a:p>
      </dgm:t>
    </dgm:pt>
    <dgm:pt modelId="{2B1086E3-9F0D-4FF4-BCCD-12BA17943080}" type="sibTrans" cxnId="{56B53A52-DED7-4855-A041-855D22302E39}">
      <dgm:prSet custT="1"/>
      <dgm:spPr/>
      <dgm:t>
        <a:bodyPr/>
        <a:lstStyle/>
        <a:p>
          <a:endParaRPr lang="es-ES" sz="2100" b="1" dirty="0">
            <a:solidFill>
              <a:schemeClr val="tx1"/>
            </a:solidFill>
          </a:endParaRPr>
        </a:p>
      </dgm:t>
    </dgm:pt>
    <dgm:pt modelId="{195F1A5D-08F7-43AE-BF36-D0EF3B68FCF2}">
      <dgm:prSet phldrT="[Texto]" custT="1"/>
      <dgm:spPr/>
      <dgm:t>
        <a:bodyPr/>
        <a:lstStyle/>
        <a:p>
          <a:r>
            <a:rPr lang="es-ES" sz="2100" b="1" dirty="0" smtClean="0">
              <a:solidFill>
                <a:schemeClr val="tx1"/>
              </a:solidFill>
            </a:rPr>
            <a:t>Útiles y Materiales de Oficina</a:t>
          </a:r>
          <a:endParaRPr lang="es-ES" sz="2100" b="1" dirty="0">
            <a:solidFill>
              <a:schemeClr val="tx1"/>
            </a:solidFill>
          </a:endParaRPr>
        </a:p>
      </dgm:t>
    </dgm:pt>
    <dgm:pt modelId="{2FB811AB-2E87-4275-9BB6-5FDDDA830D64}" type="sibTrans" cxnId="{3FA98D80-57FA-4511-869C-7F4B98C88B3C}">
      <dgm:prSet custT="1"/>
      <dgm:spPr/>
      <dgm:t>
        <a:bodyPr/>
        <a:lstStyle/>
        <a:p>
          <a:endParaRPr lang="es-ES" sz="2100" b="1" dirty="0">
            <a:solidFill>
              <a:schemeClr val="tx1"/>
            </a:solidFill>
          </a:endParaRPr>
        </a:p>
      </dgm:t>
    </dgm:pt>
    <dgm:pt modelId="{45F8B381-B3EA-42E4-87C4-408F083F8972}" type="parTrans" cxnId="{3FA98D80-57FA-4511-869C-7F4B98C88B3C}">
      <dgm:prSet/>
      <dgm:spPr/>
      <dgm:t>
        <a:bodyPr/>
        <a:lstStyle/>
        <a:p>
          <a:endParaRPr lang="es-ES" sz="2100" b="1">
            <a:solidFill>
              <a:schemeClr val="tx1"/>
            </a:solidFill>
          </a:endParaRPr>
        </a:p>
      </dgm:t>
    </dgm:pt>
    <dgm:pt modelId="{E0778549-564B-4DD9-AA47-47E3981386F5}">
      <dgm:prSet custT="1"/>
      <dgm:spPr/>
      <dgm:t>
        <a:bodyPr/>
        <a:lstStyle/>
        <a:p>
          <a:r>
            <a:rPr lang="es-CR" sz="2100" b="1" dirty="0" smtClean="0">
              <a:solidFill>
                <a:schemeClr val="tx1"/>
              </a:solidFill>
            </a:rPr>
            <a:t>Servicios de Vigilancia</a:t>
          </a:r>
          <a:endParaRPr lang="es-CR" sz="2100" b="1" dirty="0">
            <a:solidFill>
              <a:schemeClr val="tx1"/>
            </a:solidFill>
          </a:endParaRPr>
        </a:p>
      </dgm:t>
    </dgm:pt>
    <dgm:pt modelId="{A09E534D-7E52-474C-9FB7-F9923E621BCD}" type="parTrans" cxnId="{956AF7E5-4740-442B-A6A2-1E6347B5F8DA}">
      <dgm:prSet/>
      <dgm:spPr/>
      <dgm:t>
        <a:bodyPr/>
        <a:lstStyle/>
        <a:p>
          <a:endParaRPr lang="es-CR" sz="2100"/>
        </a:p>
      </dgm:t>
    </dgm:pt>
    <dgm:pt modelId="{B6336B79-C8A0-4DE2-8016-7AAF9F81D2F2}" type="sibTrans" cxnId="{956AF7E5-4740-442B-A6A2-1E6347B5F8DA}">
      <dgm:prSet custT="1"/>
      <dgm:spPr/>
      <dgm:t>
        <a:bodyPr/>
        <a:lstStyle/>
        <a:p>
          <a:endParaRPr lang="es-CR" sz="2100" dirty="0"/>
        </a:p>
      </dgm:t>
    </dgm:pt>
    <dgm:pt modelId="{D5F77B1F-F449-4C8B-8120-572C9EAC6148}">
      <dgm:prSet custT="1"/>
      <dgm:spPr/>
      <dgm:t>
        <a:bodyPr/>
        <a:lstStyle/>
        <a:p>
          <a:r>
            <a:rPr lang="es-CR" sz="2100" b="1" dirty="0" smtClean="0">
              <a:solidFill>
                <a:schemeClr val="tx1"/>
              </a:solidFill>
            </a:rPr>
            <a:t>Boletos Aéreos</a:t>
          </a:r>
          <a:endParaRPr lang="es-CR" sz="2100" b="1" dirty="0">
            <a:solidFill>
              <a:schemeClr val="tx1"/>
            </a:solidFill>
          </a:endParaRPr>
        </a:p>
      </dgm:t>
    </dgm:pt>
    <dgm:pt modelId="{460B1C01-A747-461B-99AC-56D251358E7F}" type="parTrans" cxnId="{4B9E7C8D-2FD4-4839-B3A9-C9F101E0BAAC}">
      <dgm:prSet/>
      <dgm:spPr/>
      <dgm:t>
        <a:bodyPr/>
        <a:lstStyle/>
        <a:p>
          <a:endParaRPr lang="es-CR" sz="2100"/>
        </a:p>
      </dgm:t>
    </dgm:pt>
    <dgm:pt modelId="{18CC2C1D-3308-4BE3-85CE-CB1F90C19B4B}" type="sibTrans" cxnId="{4B9E7C8D-2FD4-4839-B3A9-C9F101E0BAAC}">
      <dgm:prSet/>
      <dgm:spPr/>
      <dgm:t>
        <a:bodyPr/>
        <a:lstStyle/>
        <a:p>
          <a:endParaRPr lang="es-CR" sz="2100"/>
        </a:p>
      </dgm:t>
    </dgm:pt>
    <dgm:pt modelId="{E5696D22-17DE-4690-A614-B477FBE63B00}" type="pres">
      <dgm:prSet presAssocID="{4508DD07-517B-418F-9D14-92263A69C1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32D45F-9A7A-4CFF-9C85-1EDC81DC4F04}" type="pres">
      <dgm:prSet presAssocID="{7A5AA393-C321-4ADD-A4A8-E5AD902E56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BBADDC-9F20-4AC5-9274-19947BABEC2A}" type="pres">
      <dgm:prSet presAssocID="{2B1086E3-9F0D-4FF4-BCCD-12BA17943080}" presName="sibTrans" presStyleLbl="sibTrans1D1" presStyleIdx="0" presStyleCnt="3"/>
      <dgm:spPr/>
      <dgm:t>
        <a:bodyPr/>
        <a:lstStyle/>
        <a:p>
          <a:endParaRPr lang="es-ES"/>
        </a:p>
      </dgm:t>
    </dgm:pt>
    <dgm:pt modelId="{AF83240E-31CA-4A61-8CE6-36177674221D}" type="pres">
      <dgm:prSet presAssocID="{2B1086E3-9F0D-4FF4-BCCD-12BA17943080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A9A86497-8C78-4EA8-947E-C1CAFA8A505F}" type="pres">
      <dgm:prSet presAssocID="{E0778549-564B-4DD9-AA47-47E3981386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75C0E75-ADBF-4A8B-808A-5557AF4A2382}" type="pres">
      <dgm:prSet presAssocID="{B6336B79-C8A0-4DE2-8016-7AAF9F81D2F2}" presName="sibTrans" presStyleLbl="sibTrans1D1" presStyleIdx="1" presStyleCnt="3"/>
      <dgm:spPr/>
      <dgm:t>
        <a:bodyPr/>
        <a:lstStyle/>
        <a:p>
          <a:endParaRPr lang="es-CR"/>
        </a:p>
      </dgm:t>
    </dgm:pt>
    <dgm:pt modelId="{7CBBA7A6-9CF1-467D-BF9B-3AE8D1601180}" type="pres">
      <dgm:prSet presAssocID="{B6336B79-C8A0-4DE2-8016-7AAF9F81D2F2}" presName="connectorText" presStyleLbl="sibTrans1D1" presStyleIdx="1" presStyleCnt="3"/>
      <dgm:spPr/>
      <dgm:t>
        <a:bodyPr/>
        <a:lstStyle/>
        <a:p>
          <a:endParaRPr lang="es-CR"/>
        </a:p>
      </dgm:t>
    </dgm:pt>
    <dgm:pt modelId="{489F22BB-BE46-444E-8A6D-C946B4D1A138}" type="pres">
      <dgm:prSet presAssocID="{195F1A5D-08F7-43AE-BF36-D0EF3B68FCF2}" presName="node" presStyleLbl="node1" presStyleIdx="2" presStyleCnt="4" custLinFactNeighborX="5831" custLinFactNeighborY="1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7DE5E-3571-4FE7-B383-3BEF484B9151}" type="pres">
      <dgm:prSet presAssocID="{2FB811AB-2E87-4275-9BB6-5FDDDA830D64}" presName="sibTrans" presStyleLbl="sibTrans1D1" presStyleIdx="2" presStyleCnt="3"/>
      <dgm:spPr/>
      <dgm:t>
        <a:bodyPr/>
        <a:lstStyle/>
        <a:p>
          <a:endParaRPr lang="es-ES"/>
        </a:p>
      </dgm:t>
    </dgm:pt>
    <dgm:pt modelId="{2DDF3CAE-C0E7-462E-98F6-88ABE90C7AA6}" type="pres">
      <dgm:prSet presAssocID="{2FB811AB-2E87-4275-9BB6-5FDDDA830D64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F548F4CD-E93F-46C6-8036-C6D91125825F}" type="pres">
      <dgm:prSet presAssocID="{D5F77B1F-F449-4C8B-8120-572C9EAC61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6B53A52-DED7-4855-A041-855D22302E39}" srcId="{4508DD07-517B-418F-9D14-92263A69C183}" destId="{7A5AA393-C321-4ADD-A4A8-E5AD902E5682}" srcOrd="0" destOrd="0" parTransId="{BBA053E5-9E2E-49F9-983B-0A50B721918A}" sibTransId="{2B1086E3-9F0D-4FF4-BCCD-12BA17943080}"/>
    <dgm:cxn modelId="{C2D152C5-FFA8-4942-A4AF-C312435DE024}" type="presOf" srcId="{B6336B79-C8A0-4DE2-8016-7AAF9F81D2F2}" destId="{7CBBA7A6-9CF1-467D-BF9B-3AE8D1601180}" srcOrd="1" destOrd="0" presId="urn:microsoft.com/office/officeart/2005/8/layout/bProcess3"/>
    <dgm:cxn modelId="{135F64C4-59AD-4613-B5E6-456F1D5C1E55}" type="presOf" srcId="{2FB811AB-2E87-4275-9BB6-5FDDDA830D64}" destId="{B1E7DE5E-3571-4FE7-B383-3BEF484B9151}" srcOrd="0" destOrd="0" presId="urn:microsoft.com/office/officeart/2005/8/layout/bProcess3"/>
    <dgm:cxn modelId="{4B9E7C8D-2FD4-4839-B3A9-C9F101E0BAAC}" srcId="{4508DD07-517B-418F-9D14-92263A69C183}" destId="{D5F77B1F-F449-4C8B-8120-572C9EAC6148}" srcOrd="3" destOrd="0" parTransId="{460B1C01-A747-461B-99AC-56D251358E7F}" sibTransId="{18CC2C1D-3308-4BE3-85CE-CB1F90C19B4B}"/>
    <dgm:cxn modelId="{B1493DE5-3192-4D49-8CCC-24CD01698679}" type="presOf" srcId="{2FB811AB-2E87-4275-9BB6-5FDDDA830D64}" destId="{2DDF3CAE-C0E7-462E-98F6-88ABE90C7AA6}" srcOrd="1" destOrd="0" presId="urn:microsoft.com/office/officeart/2005/8/layout/bProcess3"/>
    <dgm:cxn modelId="{3FA98D80-57FA-4511-869C-7F4B98C88B3C}" srcId="{4508DD07-517B-418F-9D14-92263A69C183}" destId="{195F1A5D-08F7-43AE-BF36-D0EF3B68FCF2}" srcOrd="2" destOrd="0" parTransId="{45F8B381-B3EA-42E4-87C4-408F083F8972}" sibTransId="{2FB811AB-2E87-4275-9BB6-5FDDDA830D64}"/>
    <dgm:cxn modelId="{6859EF9C-E914-4954-84B8-EB2ACE6EAA91}" type="presOf" srcId="{7A5AA393-C321-4ADD-A4A8-E5AD902E5682}" destId="{2232D45F-9A7A-4CFF-9C85-1EDC81DC4F04}" srcOrd="0" destOrd="0" presId="urn:microsoft.com/office/officeart/2005/8/layout/bProcess3"/>
    <dgm:cxn modelId="{5641EE16-EF04-4658-A5C0-EF4C51166DC2}" type="presOf" srcId="{2B1086E3-9F0D-4FF4-BCCD-12BA17943080}" destId="{4EBBADDC-9F20-4AC5-9274-19947BABEC2A}" srcOrd="0" destOrd="0" presId="urn:microsoft.com/office/officeart/2005/8/layout/bProcess3"/>
    <dgm:cxn modelId="{F42667B3-CA89-412B-91E5-76EBC2C1D2D1}" type="presOf" srcId="{4508DD07-517B-418F-9D14-92263A69C183}" destId="{E5696D22-17DE-4690-A614-B477FBE63B00}" srcOrd="0" destOrd="0" presId="urn:microsoft.com/office/officeart/2005/8/layout/bProcess3"/>
    <dgm:cxn modelId="{D8964686-BCB0-4CE0-92C4-B8863521A149}" type="presOf" srcId="{B6336B79-C8A0-4DE2-8016-7AAF9F81D2F2}" destId="{A75C0E75-ADBF-4A8B-808A-5557AF4A2382}" srcOrd="0" destOrd="0" presId="urn:microsoft.com/office/officeart/2005/8/layout/bProcess3"/>
    <dgm:cxn modelId="{CF191A2E-3A37-42BA-A32D-D712FB0BEEAF}" type="presOf" srcId="{D5F77B1F-F449-4C8B-8120-572C9EAC6148}" destId="{F548F4CD-E93F-46C6-8036-C6D91125825F}" srcOrd="0" destOrd="0" presId="urn:microsoft.com/office/officeart/2005/8/layout/bProcess3"/>
    <dgm:cxn modelId="{A9D4FB86-1045-4EB6-842E-5BCDC3CAA9BF}" type="presOf" srcId="{E0778549-564B-4DD9-AA47-47E3981386F5}" destId="{A9A86497-8C78-4EA8-947E-C1CAFA8A505F}" srcOrd="0" destOrd="0" presId="urn:microsoft.com/office/officeart/2005/8/layout/bProcess3"/>
    <dgm:cxn modelId="{B901A4F6-D4FD-417A-B018-A563A37C00A0}" type="presOf" srcId="{195F1A5D-08F7-43AE-BF36-D0EF3B68FCF2}" destId="{489F22BB-BE46-444E-8A6D-C946B4D1A138}" srcOrd="0" destOrd="0" presId="urn:microsoft.com/office/officeart/2005/8/layout/bProcess3"/>
    <dgm:cxn modelId="{73BA5B5D-4E41-40A4-A2F4-EA2A8CA5C888}" type="presOf" srcId="{2B1086E3-9F0D-4FF4-BCCD-12BA17943080}" destId="{AF83240E-31CA-4A61-8CE6-36177674221D}" srcOrd="1" destOrd="0" presId="urn:microsoft.com/office/officeart/2005/8/layout/bProcess3"/>
    <dgm:cxn modelId="{956AF7E5-4740-442B-A6A2-1E6347B5F8DA}" srcId="{4508DD07-517B-418F-9D14-92263A69C183}" destId="{E0778549-564B-4DD9-AA47-47E3981386F5}" srcOrd="1" destOrd="0" parTransId="{A09E534D-7E52-474C-9FB7-F9923E621BCD}" sibTransId="{B6336B79-C8A0-4DE2-8016-7AAF9F81D2F2}"/>
    <dgm:cxn modelId="{AE44D795-2913-4555-9454-119F0476DB19}" type="presParOf" srcId="{E5696D22-17DE-4690-A614-B477FBE63B00}" destId="{2232D45F-9A7A-4CFF-9C85-1EDC81DC4F04}" srcOrd="0" destOrd="0" presId="urn:microsoft.com/office/officeart/2005/8/layout/bProcess3"/>
    <dgm:cxn modelId="{943FC557-C1EE-47DC-8054-1376EACB7E04}" type="presParOf" srcId="{E5696D22-17DE-4690-A614-B477FBE63B00}" destId="{4EBBADDC-9F20-4AC5-9274-19947BABEC2A}" srcOrd="1" destOrd="0" presId="urn:microsoft.com/office/officeart/2005/8/layout/bProcess3"/>
    <dgm:cxn modelId="{E300532C-37F5-43F3-B396-AC20A081DBC2}" type="presParOf" srcId="{4EBBADDC-9F20-4AC5-9274-19947BABEC2A}" destId="{AF83240E-31CA-4A61-8CE6-36177674221D}" srcOrd="0" destOrd="0" presId="urn:microsoft.com/office/officeart/2005/8/layout/bProcess3"/>
    <dgm:cxn modelId="{4C153421-2F0E-435B-BBC1-628161C3B8A7}" type="presParOf" srcId="{E5696D22-17DE-4690-A614-B477FBE63B00}" destId="{A9A86497-8C78-4EA8-947E-C1CAFA8A505F}" srcOrd="2" destOrd="0" presId="urn:microsoft.com/office/officeart/2005/8/layout/bProcess3"/>
    <dgm:cxn modelId="{9AB6454D-C9C6-48E3-B2CC-78F02876353B}" type="presParOf" srcId="{E5696D22-17DE-4690-A614-B477FBE63B00}" destId="{A75C0E75-ADBF-4A8B-808A-5557AF4A2382}" srcOrd="3" destOrd="0" presId="urn:microsoft.com/office/officeart/2005/8/layout/bProcess3"/>
    <dgm:cxn modelId="{42D62F97-3BBB-44C0-A7D8-02FA29AFF77E}" type="presParOf" srcId="{A75C0E75-ADBF-4A8B-808A-5557AF4A2382}" destId="{7CBBA7A6-9CF1-467D-BF9B-3AE8D1601180}" srcOrd="0" destOrd="0" presId="urn:microsoft.com/office/officeart/2005/8/layout/bProcess3"/>
    <dgm:cxn modelId="{3CACBAC6-B82D-499C-9E4B-A709D1B287EA}" type="presParOf" srcId="{E5696D22-17DE-4690-A614-B477FBE63B00}" destId="{489F22BB-BE46-444E-8A6D-C946B4D1A138}" srcOrd="4" destOrd="0" presId="urn:microsoft.com/office/officeart/2005/8/layout/bProcess3"/>
    <dgm:cxn modelId="{000F448B-821F-408C-B92A-022D26AEA689}" type="presParOf" srcId="{E5696D22-17DE-4690-A614-B477FBE63B00}" destId="{B1E7DE5E-3571-4FE7-B383-3BEF484B9151}" srcOrd="5" destOrd="0" presId="urn:microsoft.com/office/officeart/2005/8/layout/bProcess3"/>
    <dgm:cxn modelId="{E891D79D-4D56-40F7-B99D-66BF5093D765}" type="presParOf" srcId="{B1E7DE5E-3571-4FE7-B383-3BEF484B9151}" destId="{2DDF3CAE-C0E7-462E-98F6-88ABE90C7AA6}" srcOrd="0" destOrd="0" presId="urn:microsoft.com/office/officeart/2005/8/layout/bProcess3"/>
    <dgm:cxn modelId="{2952A6FA-A00C-4EC4-BB01-E8FB90F3680D}" type="presParOf" srcId="{E5696D22-17DE-4690-A614-B477FBE63B00}" destId="{F548F4CD-E93F-46C6-8036-C6D91125825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EFAE9-5781-4ECC-A191-ADB79F31C275}" type="doc">
      <dgm:prSet loTypeId="urn:microsoft.com/office/officeart/2005/8/layout/default#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R"/>
        </a:p>
      </dgm:t>
    </dgm:pt>
    <dgm:pt modelId="{999A4992-9A82-4AB3-9256-1141097DC32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agua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8200C328-211F-42F7-AED8-F1712355B72F}" type="parTrans" cxnId="{9C523E2C-EC8D-483B-AD0E-5D902CA830A5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BF7C2DB6-35C1-49CF-8B7F-BEFD5D90F16F}" type="sibTrans" cxnId="{9C523E2C-EC8D-483B-AD0E-5D902CA830A5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376D4B3-B32A-4A1D-A640-277397B5A19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alpha val="31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</a:t>
          </a:r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electricidad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5B4815E5-1A33-436B-893C-1C7B9ADD8575}" type="parTrans" cxnId="{ACD2625D-E753-4716-A7F5-BCFF810AECC8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97E7225-4F61-4CEB-A5FC-5CB6199B44DE}" type="sibTrans" cxnId="{ACD2625D-E753-4716-A7F5-BCFF810AECC8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A503EFD-E367-4F71-AB76-0B39BF772C5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com-</a:t>
          </a:r>
        </a:p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bustibles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8A4F68A-3E2D-48FC-832A-8C7C0C437FA0}" type="parTrans" cxnId="{98E94FD4-10EC-4009-83CA-89912F9A9250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C54799-099F-4E3D-B4A4-397D9323A3C6}" type="sibTrans" cxnId="{98E94FD4-10EC-4009-83CA-89912F9A9250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8255C23A-4DDC-4E47-B346-A427CE93744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residuos sólidos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EE17F295-EDEE-4F1E-BA96-9245AB283CBB}" type="parTrans" cxnId="{168E680D-7ACE-43D0-B70C-5F5B9E7305A1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49938355-F097-4EB1-B8AF-AF2FC3119243}" type="sibTrans" cxnId="{168E680D-7ACE-43D0-B70C-5F5B9E7305A1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CC3C45D-97C2-44D1-AF64-5CF68CDF391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papel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B8520B2-3FBA-483E-BF5D-8A478925FA4B}" type="parTrans" cxnId="{1E54681B-4448-4CEE-BCD2-A446C619B9F2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6E7AD25B-8492-481E-B90F-A6F37E3C03F5}" type="sibTrans" cxnId="{1E54681B-4448-4CEE-BCD2-A446C619B9F2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DBE2D6-3554-4907-9C4D-84A13251232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aguas residuales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595C7852-E987-48B5-A4EE-01D5F1EA502B}" type="parTrans" cxnId="{BDDD19EF-81DB-457F-A3F2-4AFD94C47126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14A9B12-0B3A-4909-9ED1-2689F9E2E884}" type="sibTrans" cxnId="{BDDD19EF-81DB-457F-A3F2-4AFD94C47126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4701BD6-3C1D-4958-9D0B-0992069A363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emisiones atmosféricas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4373352-17AC-4DB1-87E8-F865B5528ADD}" type="parTrans" cxnId="{FD1EAB82-0F35-459B-8FC5-5E771D7B46FF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7401781B-F3D9-447D-988E-03EB49081159}" type="sibTrans" cxnId="{FD1EAB82-0F35-459B-8FC5-5E771D7B46FF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3C500B1-465A-477C-AE95-FACDEFF29FC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Otros aspectos ambientales aplicables</a:t>
          </a:r>
          <a:endParaRPr lang="es-CR" sz="14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97B848-6F09-40AF-BCCA-A9780D34FF96}" type="parTrans" cxnId="{0B0D3983-AC43-4A41-9624-37ADA881CFB8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C8F1B05-1317-4455-95F0-E4202BB9942C}" type="sibTrans" cxnId="{0B0D3983-AC43-4A41-9624-37ADA881CFB8}">
      <dgm:prSet/>
      <dgm:spPr/>
      <dgm:t>
        <a:bodyPr/>
        <a:lstStyle/>
        <a:p>
          <a:endParaRPr lang="es-CR" sz="120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4BEA640-7057-468D-8CD6-74ED748AD1F9}" type="pres">
      <dgm:prSet presAssocID="{63AEFAE9-5781-4ECC-A191-ADB79F31C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7D61E89-C549-4379-8B8B-7828C767E6E1}" type="pres">
      <dgm:prSet presAssocID="{999A4992-9A82-4AB3-9256-1141097DC321}" presName="node" presStyleLbl="node1" presStyleIdx="0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14A1C80-A04F-4FCD-8506-68B84F6824E2}" type="pres">
      <dgm:prSet presAssocID="{BF7C2DB6-35C1-49CF-8B7F-BEFD5D90F16F}" presName="sibTrans" presStyleCnt="0"/>
      <dgm:spPr/>
      <dgm:t>
        <a:bodyPr/>
        <a:lstStyle/>
        <a:p>
          <a:endParaRPr lang="es-CR"/>
        </a:p>
      </dgm:t>
    </dgm:pt>
    <dgm:pt modelId="{7CF4F5FC-6CF0-419F-9C2F-A83BA313E79D}" type="pres">
      <dgm:prSet presAssocID="{F376D4B3-B32A-4A1D-A640-277397B5A19C}" presName="node" presStyleLbl="node1" presStyleIdx="1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F181E5-43A0-4B76-845B-AF9EECCE1BEE}" type="pres">
      <dgm:prSet presAssocID="{197E7225-4F61-4CEB-A5FC-5CB6199B44DE}" presName="sibTrans" presStyleCnt="0"/>
      <dgm:spPr/>
      <dgm:t>
        <a:bodyPr/>
        <a:lstStyle/>
        <a:p>
          <a:endParaRPr lang="es-CR"/>
        </a:p>
      </dgm:t>
    </dgm:pt>
    <dgm:pt modelId="{FBEF37D6-8045-41DB-91A8-045CDD7A5BD9}" type="pres">
      <dgm:prSet presAssocID="{AA503EFD-E367-4F71-AB76-0B39BF772C51}" presName="node" presStyleLbl="node1" presStyleIdx="2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79A5BA-478C-43BB-A796-C32C962005A3}" type="pres">
      <dgm:prSet presAssocID="{32C54799-099F-4E3D-B4A4-397D9323A3C6}" presName="sibTrans" presStyleCnt="0"/>
      <dgm:spPr/>
      <dgm:t>
        <a:bodyPr/>
        <a:lstStyle/>
        <a:p>
          <a:endParaRPr lang="es-CR"/>
        </a:p>
      </dgm:t>
    </dgm:pt>
    <dgm:pt modelId="{FE10CEAF-9A68-40AD-8FA7-34E8315A1D7C}" type="pres">
      <dgm:prSet presAssocID="{1CC3C45D-97C2-44D1-AF64-5CF68CDF3918}" presName="node" presStyleLbl="node1" presStyleIdx="3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3260FD9-ABD7-4118-A0E7-A8B7C8AECA1F}" type="pres">
      <dgm:prSet presAssocID="{6E7AD25B-8492-481E-B90F-A6F37E3C03F5}" presName="sibTrans" presStyleCnt="0"/>
      <dgm:spPr/>
      <dgm:t>
        <a:bodyPr/>
        <a:lstStyle/>
        <a:p>
          <a:endParaRPr lang="es-CR"/>
        </a:p>
      </dgm:t>
    </dgm:pt>
    <dgm:pt modelId="{38380DFF-49D4-40D8-B193-EBA97C08A1C1}" type="pres">
      <dgm:prSet presAssocID="{8255C23A-4DDC-4E47-B346-A427CE937441}" presName="node" presStyleLbl="node1" presStyleIdx="4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0070DC1-A2D8-4A87-AC76-487A7E7F09D4}" type="pres">
      <dgm:prSet presAssocID="{49938355-F097-4EB1-B8AF-AF2FC3119243}" presName="sibTrans" presStyleCnt="0"/>
      <dgm:spPr/>
      <dgm:t>
        <a:bodyPr/>
        <a:lstStyle/>
        <a:p>
          <a:endParaRPr lang="es-CR"/>
        </a:p>
      </dgm:t>
    </dgm:pt>
    <dgm:pt modelId="{23E6C22A-7A39-4240-9750-675A7F3DB023}" type="pres">
      <dgm:prSet presAssocID="{15DBE2D6-3554-4907-9C4D-84A132512328}" presName="node" presStyleLbl="node1" presStyleIdx="5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96396E-2E25-44BA-B574-D5DD21B2A103}" type="pres">
      <dgm:prSet presAssocID="{014A9B12-0B3A-4909-9ED1-2689F9E2E884}" presName="sibTrans" presStyleCnt="0"/>
      <dgm:spPr/>
      <dgm:t>
        <a:bodyPr/>
        <a:lstStyle/>
        <a:p>
          <a:endParaRPr lang="es-CR"/>
        </a:p>
      </dgm:t>
    </dgm:pt>
    <dgm:pt modelId="{5A1C1445-4AC2-4EB3-BDF9-25167FC93EA1}" type="pres">
      <dgm:prSet presAssocID="{24701BD6-3C1D-4958-9D0B-0992069A363A}" presName="node" presStyleLbl="node1" presStyleIdx="6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E17C340-7E5F-4942-B03E-65AD995FB5DA}" type="pres">
      <dgm:prSet presAssocID="{7401781B-F3D9-447D-988E-03EB49081159}" presName="sibTrans" presStyleCnt="0"/>
      <dgm:spPr/>
      <dgm:t>
        <a:bodyPr/>
        <a:lstStyle/>
        <a:p>
          <a:endParaRPr lang="es-CR"/>
        </a:p>
      </dgm:t>
    </dgm:pt>
    <dgm:pt modelId="{4C17241C-70FA-4BDC-A671-303EE8931050}" type="pres">
      <dgm:prSet presAssocID="{D3C500B1-465A-477C-AE95-FACDEFF29FCE}" presName="node" presStyleLbl="node1" presStyleIdx="7" presStyleCnt="8" custScaleX="654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E54681B-4448-4CEE-BCD2-A446C619B9F2}" srcId="{63AEFAE9-5781-4ECC-A191-ADB79F31C275}" destId="{1CC3C45D-97C2-44D1-AF64-5CF68CDF3918}" srcOrd="3" destOrd="0" parTransId="{DB8520B2-3FBA-483E-BF5D-8A478925FA4B}" sibTransId="{6E7AD25B-8492-481E-B90F-A6F37E3C03F5}"/>
    <dgm:cxn modelId="{76A2ECFE-C569-46DE-B726-3FBEE3501664}" type="presOf" srcId="{1CC3C45D-97C2-44D1-AF64-5CF68CDF3918}" destId="{FE10CEAF-9A68-40AD-8FA7-34E8315A1D7C}" srcOrd="0" destOrd="0" presId="urn:microsoft.com/office/officeart/2005/8/layout/default#2"/>
    <dgm:cxn modelId="{C63E9C3D-A118-4720-8060-BF6145F502AA}" type="presOf" srcId="{999A4992-9A82-4AB3-9256-1141097DC321}" destId="{97D61E89-C549-4379-8B8B-7828C767E6E1}" srcOrd="0" destOrd="0" presId="urn:microsoft.com/office/officeart/2005/8/layout/default#2"/>
    <dgm:cxn modelId="{ACD2625D-E753-4716-A7F5-BCFF810AECC8}" srcId="{63AEFAE9-5781-4ECC-A191-ADB79F31C275}" destId="{F376D4B3-B32A-4A1D-A640-277397B5A19C}" srcOrd="1" destOrd="0" parTransId="{5B4815E5-1A33-436B-893C-1C7B9ADD8575}" sibTransId="{197E7225-4F61-4CEB-A5FC-5CB6199B44DE}"/>
    <dgm:cxn modelId="{997BF84D-D4AE-449F-898A-2A6F44D44B46}" type="presOf" srcId="{F376D4B3-B32A-4A1D-A640-277397B5A19C}" destId="{7CF4F5FC-6CF0-419F-9C2F-A83BA313E79D}" srcOrd="0" destOrd="0" presId="urn:microsoft.com/office/officeart/2005/8/layout/default#2"/>
    <dgm:cxn modelId="{A7FC7C4E-020B-4178-816D-B71755BA35DB}" type="presOf" srcId="{15DBE2D6-3554-4907-9C4D-84A132512328}" destId="{23E6C22A-7A39-4240-9750-675A7F3DB023}" srcOrd="0" destOrd="0" presId="urn:microsoft.com/office/officeart/2005/8/layout/default#2"/>
    <dgm:cxn modelId="{3E39EFA5-D5B0-4952-B198-9F132FF25E0D}" type="presOf" srcId="{63AEFAE9-5781-4ECC-A191-ADB79F31C275}" destId="{D4BEA640-7057-468D-8CD6-74ED748AD1F9}" srcOrd="0" destOrd="0" presId="urn:microsoft.com/office/officeart/2005/8/layout/default#2"/>
    <dgm:cxn modelId="{4B1890A9-FD18-44F4-B7B9-6B01AC40F369}" type="presOf" srcId="{D3C500B1-465A-477C-AE95-FACDEFF29FCE}" destId="{4C17241C-70FA-4BDC-A671-303EE8931050}" srcOrd="0" destOrd="0" presId="urn:microsoft.com/office/officeart/2005/8/layout/default#2"/>
    <dgm:cxn modelId="{A2087999-AB3C-4E3E-B8ED-5833DB2BDCDA}" type="presOf" srcId="{8255C23A-4DDC-4E47-B346-A427CE937441}" destId="{38380DFF-49D4-40D8-B193-EBA97C08A1C1}" srcOrd="0" destOrd="0" presId="urn:microsoft.com/office/officeart/2005/8/layout/default#2"/>
    <dgm:cxn modelId="{0B0D3983-AC43-4A41-9624-37ADA881CFB8}" srcId="{63AEFAE9-5781-4ECC-A191-ADB79F31C275}" destId="{D3C500B1-465A-477C-AE95-FACDEFF29FCE}" srcOrd="7" destOrd="0" parTransId="{DA97B848-6F09-40AF-BCCA-A9780D34FF96}" sibTransId="{2C8F1B05-1317-4455-95F0-E4202BB9942C}"/>
    <dgm:cxn modelId="{168E680D-7ACE-43D0-B70C-5F5B9E7305A1}" srcId="{63AEFAE9-5781-4ECC-A191-ADB79F31C275}" destId="{8255C23A-4DDC-4E47-B346-A427CE937441}" srcOrd="4" destOrd="0" parTransId="{EE17F295-EDEE-4F1E-BA96-9245AB283CBB}" sibTransId="{49938355-F097-4EB1-B8AF-AF2FC3119243}"/>
    <dgm:cxn modelId="{98E94FD4-10EC-4009-83CA-89912F9A9250}" srcId="{63AEFAE9-5781-4ECC-A191-ADB79F31C275}" destId="{AA503EFD-E367-4F71-AB76-0B39BF772C51}" srcOrd="2" destOrd="0" parTransId="{08A4F68A-3E2D-48FC-832A-8C7C0C437FA0}" sibTransId="{32C54799-099F-4E3D-B4A4-397D9323A3C6}"/>
    <dgm:cxn modelId="{9C523E2C-EC8D-483B-AD0E-5D902CA830A5}" srcId="{63AEFAE9-5781-4ECC-A191-ADB79F31C275}" destId="{999A4992-9A82-4AB3-9256-1141097DC321}" srcOrd="0" destOrd="0" parTransId="{8200C328-211F-42F7-AED8-F1712355B72F}" sibTransId="{BF7C2DB6-35C1-49CF-8B7F-BEFD5D90F16F}"/>
    <dgm:cxn modelId="{B76B3289-B81A-42F3-8458-0E173798B691}" type="presOf" srcId="{AA503EFD-E367-4F71-AB76-0B39BF772C51}" destId="{FBEF37D6-8045-41DB-91A8-045CDD7A5BD9}" srcOrd="0" destOrd="0" presId="urn:microsoft.com/office/officeart/2005/8/layout/default#2"/>
    <dgm:cxn modelId="{FD1EAB82-0F35-459B-8FC5-5E771D7B46FF}" srcId="{63AEFAE9-5781-4ECC-A191-ADB79F31C275}" destId="{24701BD6-3C1D-4958-9D0B-0992069A363A}" srcOrd="6" destOrd="0" parTransId="{04373352-17AC-4DB1-87E8-F865B5528ADD}" sibTransId="{7401781B-F3D9-447D-988E-03EB49081159}"/>
    <dgm:cxn modelId="{BDDD19EF-81DB-457F-A3F2-4AFD94C47126}" srcId="{63AEFAE9-5781-4ECC-A191-ADB79F31C275}" destId="{15DBE2D6-3554-4907-9C4D-84A132512328}" srcOrd="5" destOrd="0" parTransId="{595C7852-E987-48B5-A4EE-01D5F1EA502B}" sibTransId="{014A9B12-0B3A-4909-9ED1-2689F9E2E884}"/>
    <dgm:cxn modelId="{72BD9F55-3C8F-4407-93ED-9E6968D62617}" type="presOf" srcId="{24701BD6-3C1D-4958-9D0B-0992069A363A}" destId="{5A1C1445-4AC2-4EB3-BDF9-25167FC93EA1}" srcOrd="0" destOrd="0" presId="urn:microsoft.com/office/officeart/2005/8/layout/default#2"/>
    <dgm:cxn modelId="{CE4E4D21-D0E1-43F6-B961-14289E955715}" type="presParOf" srcId="{D4BEA640-7057-468D-8CD6-74ED748AD1F9}" destId="{97D61E89-C549-4379-8B8B-7828C767E6E1}" srcOrd="0" destOrd="0" presId="urn:microsoft.com/office/officeart/2005/8/layout/default#2"/>
    <dgm:cxn modelId="{B3C73CE8-2500-45B3-80A6-17089EA35C80}" type="presParOf" srcId="{D4BEA640-7057-468D-8CD6-74ED748AD1F9}" destId="{514A1C80-A04F-4FCD-8506-68B84F6824E2}" srcOrd="1" destOrd="0" presId="urn:microsoft.com/office/officeart/2005/8/layout/default#2"/>
    <dgm:cxn modelId="{D23E50BD-8C82-48AD-8820-FF691CDD2150}" type="presParOf" srcId="{D4BEA640-7057-468D-8CD6-74ED748AD1F9}" destId="{7CF4F5FC-6CF0-419F-9C2F-A83BA313E79D}" srcOrd="2" destOrd="0" presId="urn:microsoft.com/office/officeart/2005/8/layout/default#2"/>
    <dgm:cxn modelId="{1B8CF238-9937-4778-9B38-1C33FC161583}" type="presParOf" srcId="{D4BEA640-7057-468D-8CD6-74ED748AD1F9}" destId="{B1F181E5-43A0-4B76-845B-AF9EECCE1BEE}" srcOrd="3" destOrd="0" presId="urn:microsoft.com/office/officeart/2005/8/layout/default#2"/>
    <dgm:cxn modelId="{410F69CC-CF46-4A8B-AAF6-283BBEE52373}" type="presParOf" srcId="{D4BEA640-7057-468D-8CD6-74ED748AD1F9}" destId="{FBEF37D6-8045-41DB-91A8-045CDD7A5BD9}" srcOrd="4" destOrd="0" presId="urn:microsoft.com/office/officeart/2005/8/layout/default#2"/>
    <dgm:cxn modelId="{72D7896B-F58F-4219-8721-A619DE41C8E6}" type="presParOf" srcId="{D4BEA640-7057-468D-8CD6-74ED748AD1F9}" destId="{DD79A5BA-478C-43BB-A796-C32C962005A3}" srcOrd="5" destOrd="0" presId="urn:microsoft.com/office/officeart/2005/8/layout/default#2"/>
    <dgm:cxn modelId="{D17CEFB3-8CAD-4E8B-B674-5E29D665ECC9}" type="presParOf" srcId="{D4BEA640-7057-468D-8CD6-74ED748AD1F9}" destId="{FE10CEAF-9A68-40AD-8FA7-34E8315A1D7C}" srcOrd="6" destOrd="0" presId="urn:microsoft.com/office/officeart/2005/8/layout/default#2"/>
    <dgm:cxn modelId="{E55521FB-1309-4DE1-B0DC-1B5BA1FB6F7E}" type="presParOf" srcId="{D4BEA640-7057-468D-8CD6-74ED748AD1F9}" destId="{D3260FD9-ABD7-4118-A0E7-A8B7C8AECA1F}" srcOrd="7" destOrd="0" presId="urn:microsoft.com/office/officeart/2005/8/layout/default#2"/>
    <dgm:cxn modelId="{1952CE5C-DAB7-4AA6-81CF-A39939CE821C}" type="presParOf" srcId="{D4BEA640-7057-468D-8CD6-74ED748AD1F9}" destId="{38380DFF-49D4-40D8-B193-EBA97C08A1C1}" srcOrd="8" destOrd="0" presId="urn:microsoft.com/office/officeart/2005/8/layout/default#2"/>
    <dgm:cxn modelId="{B8A36483-415C-475B-8EA0-F7AF5B188CA8}" type="presParOf" srcId="{D4BEA640-7057-468D-8CD6-74ED748AD1F9}" destId="{20070DC1-A2D8-4A87-AC76-487A7E7F09D4}" srcOrd="9" destOrd="0" presId="urn:microsoft.com/office/officeart/2005/8/layout/default#2"/>
    <dgm:cxn modelId="{E1264226-9C7C-4E03-80C1-1899AD9831A0}" type="presParOf" srcId="{D4BEA640-7057-468D-8CD6-74ED748AD1F9}" destId="{23E6C22A-7A39-4240-9750-675A7F3DB023}" srcOrd="10" destOrd="0" presId="urn:microsoft.com/office/officeart/2005/8/layout/default#2"/>
    <dgm:cxn modelId="{382C0509-A184-4874-A2CE-6AA9937CE205}" type="presParOf" srcId="{D4BEA640-7057-468D-8CD6-74ED748AD1F9}" destId="{AD96396E-2E25-44BA-B574-D5DD21B2A103}" srcOrd="11" destOrd="0" presId="urn:microsoft.com/office/officeart/2005/8/layout/default#2"/>
    <dgm:cxn modelId="{80BF9498-2A7C-44ED-9955-4344CD208C9F}" type="presParOf" srcId="{D4BEA640-7057-468D-8CD6-74ED748AD1F9}" destId="{5A1C1445-4AC2-4EB3-BDF9-25167FC93EA1}" srcOrd="12" destOrd="0" presId="urn:microsoft.com/office/officeart/2005/8/layout/default#2"/>
    <dgm:cxn modelId="{814D44EE-3555-4BB1-BFC3-8BD0F69E0BC7}" type="presParOf" srcId="{D4BEA640-7057-468D-8CD6-74ED748AD1F9}" destId="{BE17C340-7E5F-4942-B03E-65AD995FB5DA}" srcOrd="13" destOrd="0" presId="urn:microsoft.com/office/officeart/2005/8/layout/default#2"/>
    <dgm:cxn modelId="{520EA11E-91AE-4C6D-9D6C-8C80C1F49710}" type="presParOf" srcId="{D4BEA640-7057-468D-8CD6-74ED748AD1F9}" destId="{4C17241C-70FA-4BDC-A671-303EE8931050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0C7C80-6A57-426C-83B5-2E9CE2FB09A2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50FB9F6-4E73-48F1-90B6-D5C977E6683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2800" b="1" dirty="0" smtClean="0">
              <a:latin typeface="Calibri" pitchFamily="34" charset="0"/>
            </a:rPr>
            <a:t>Directriz 011- MINAE                                                                                                   </a:t>
          </a:r>
          <a:r>
            <a:rPr lang="es-CR" sz="2000" b="1" dirty="0" smtClean="0">
              <a:latin typeface="Calibri" pitchFamily="34" charset="0"/>
            </a:rPr>
            <a:t>(26 de agosto 2014)</a:t>
          </a:r>
          <a:endParaRPr lang="es-CR" sz="3200" dirty="0">
            <a:latin typeface="Calibri" pitchFamily="34" charset="0"/>
          </a:endParaRPr>
        </a:p>
      </dgm:t>
    </dgm:pt>
    <dgm:pt modelId="{B041CB7C-39F6-4998-9E83-2A66734B3996}" type="parTrans" cxnId="{0703B4CA-D65B-48EC-B383-2B934DB7215F}">
      <dgm:prSet/>
      <dgm:spPr/>
      <dgm:t>
        <a:bodyPr/>
        <a:lstStyle/>
        <a:p>
          <a:endParaRPr lang="es-CR" sz="1800">
            <a:latin typeface="Calibri" pitchFamily="34" charset="0"/>
          </a:endParaRPr>
        </a:p>
      </dgm:t>
    </dgm:pt>
    <dgm:pt modelId="{A1071512-57F0-496F-930C-A0351F7B65AD}" type="sibTrans" cxnId="{0703B4CA-D65B-48EC-B383-2B934DB7215F}">
      <dgm:prSet/>
      <dgm:spPr/>
      <dgm:t>
        <a:bodyPr/>
        <a:lstStyle/>
        <a:p>
          <a:endParaRPr lang="es-CR" sz="1800">
            <a:latin typeface="Calibri" pitchFamily="34" charset="0"/>
          </a:endParaRPr>
        </a:p>
      </dgm:t>
    </dgm:pt>
    <dgm:pt modelId="{3EC4F223-A8FA-4942-98CD-60EE29CE3A3E}">
      <dgm:prSet phldrT="[Texto]" custT="1"/>
      <dgm:spPr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R" sz="1600" b="1" dirty="0" smtClean="0">
              <a:latin typeface="Calibri" pitchFamily="34" charset="0"/>
            </a:rPr>
            <a:t>Prohíbe adquirir equipos, luminarias y artefactos que provoquen alto consumo de electricidad</a:t>
          </a:r>
          <a:endParaRPr lang="es-CR" sz="1600" b="1" dirty="0">
            <a:latin typeface="Calibri" pitchFamily="34" charset="0"/>
          </a:endParaRPr>
        </a:p>
      </dgm:t>
    </dgm:pt>
    <dgm:pt modelId="{9B74A046-6A84-45CA-81FC-6F778336D4C9}" type="parTrans" cxnId="{5222FC1F-C2A8-49A5-997A-98AC005ED11B}">
      <dgm:prSet/>
      <dgm:spPr/>
      <dgm:t>
        <a:bodyPr/>
        <a:lstStyle/>
        <a:p>
          <a:endParaRPr lang="es-CR" sz="1800">
            <a:latin typeface="Calibri" pitchFamily="34" charset="0"/>
          </a:endParaRPr>
        </a:p>
      </dgm:t>
    </dgm:pt>
    <dgm:pt modelId="{633375F4-D6DF-4300-971A-3B785279FBA3}" type="sibTrans" cxnId="{5222FC1F-C2A8-49A5-997A-98AC005ED11B}">
      <dgm:prSet/>
      <dgm:spPr/>
      <dgm:t>
        <a:bodyPr/>
        <a:lstStyle/>
        <a:p>
          <a:endParaRPr lang="es-CR" sz="1800">
            <a:latin typeface="Calibri" pitchFamily="34" charset="0"/>
          </a:endParaRPr>
        </a:p>
      </dgm:t>
    </dgm:pt>
    <dgm:pt modelId="{7FF40C49-EB72-453F-8707-502387C0E640}">
      <dgm:prSet phldrT="[Texto]" custT="1"/>
      <dgm:spPr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Iluminación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1E9950B3-E2FE-4CE6-8CE1-009977E57CE2}" type="parTrans" cxnId="{EEDCFD7B-D8C1-429D-86F1-E363D40F01C0}">
      <dgm:prSet/>
      <dgm:spPr/>
      <dgm:t>
        <a:bodyPr/>
        <a:lstStyle/>
        <a:p>
          <a:endParaRPr lang="es-CR" sz="1800"/>
        </a:p>
      </dgm:t>
    </dgm:pt>
    <dgm:pt modelId="{285107EE-4457-4623-9CE5-49C551348FC6}" type="sibTrans" cxnId="{EEDCFD7B-D8C1-429D-86F1-E363D40F01C0}">
      <dgm:prSet/>
      <dgm:spPr/>
      <dgm:t>
        <a:bodyPr/>
        <a:lstStyle/>
        <a:p>
          <a:endParaRPr lang="es-CR" sz="1800"/>
        </a:p>
      </dgm:t>
    </dgm:pt>
    <dgm:pt modelId="{145D1749-D0CD-43EC-BEC4-E4CBA976F340}">
      <dgm:prSet phldrT="[Texto]" custT="1"/>
      <dgm:spPr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Refrigeración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978A2544-F525-48A6-82EF-6452006A436B}" type="parTrans" cxnId="{C3E731CA-9982-4B93-A5C4-F386D1AC0FE1}">
      <dgm:prSet/>
      <dgm:spPr/>
      <dgm:t>
        <a:bodyPr/>
        <a:lstStyle/>
        <a:p>
          <a:endParaRPr lang="es-CR" sz="1800"/>
        </a:p>
      </dgm:t>
    </dgm:pt>
    <dgm:pt modelId="{485E2176-9CAF-415E-8EE3-6C9DECB097A9}" type="sibTrans" cxnId="{C3E731CA-9982-4B93-A5C4-F386D1AC0FE1}">
      <dgm:prSet/>
      <dgm:spPr/>
      <dgm:t>
        <a:bodyPr/>
        <a:lstStyle/>
        <a:p>
          <a:endParaRPr lang="es-CR" sz="1800"/>
        </a:p>
      </dgm:t>
    </dgm:pt>
    <dgm:pt modelId="{4D595BB3-03B6-4C6E-B161-3109FDC502C9}">
      <dgm:prSet phldrT="[Texto]" custT="1"/>
      <dgm:spPr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Aires </a:t>
          </a:r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acondicionados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4A14C9FA-E299-4DCF-ADA4-351D2232A12F}" type="parTrans" cxnId="{7AD8AAD7-51F3-4F17-A836-8DC0C17A6E60}">
      <dgm:prSet/>
      <dgm:spPr/>
      <dgm:t>
        <a:bodyPr/>
        <a:lstStyle/>
        <a:p>
          <a:endParaRPr lang="es-CR" sz="1800"/>
        </a:p>
      </dgm:t>
    </dgm:pt>
    <dgm:pt modelId="{1E4E71C4-39A0-4F0F-85EF-526CAABCC893}" type="sibTrans" cxnId="{7AD8AAD7-51F3-4F17-A836-8DC0C17A6E60}">
      <dgm:prSet/>
      <dgm:spPr/>
      <dgm:t>
        <a:bodyPr/>
        <a:lstStyle/>
        <a:p>
          <a:endParaRPr lang="es-CR" sz="1800"/>
        </a:p>
      </dgm:t>
    </dgm:pt>
    <dgm:pt modelId="{2B6C0AB3-CB1A-4C01-8DF0-79FABB31B4CB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R" sz="2000" b="1" dirty="0" smtClean="0">
              <a:latin typeface="Calibri" pitchFamily="34" charset="0"/>
            </a:rPr>
            <a:t>Aplicación</a:t>
          </a:r>
          <a:endParaRPr lang="es-CR" sz="2000" b="1" dirty="0">
            <a:latin typeface="Calibri" pitchFamily="34" charset="0"/>
          </a:endParaRPr>
        </a:p>
      </dgm:t>
    </dgm:pt>
    <dgm:pt modelId="{86B3923F-969B-45D8-AB0C-C3812D357C49}" type="parTrans" cxnId="{16AEE6F0-C200-4BE2-A391-F78D9A71BE60}">
      <dgm:prSet/>
      <dgm:spPr/>
      <dgm:t>
        <a:bodyPr/>
        <a:lstStyle/>
        <a:p>
          <a:endParaRPr lang="es-CR" sz="1800"/>
        </a:p>
      </dgm:t>
    </dgm:pt>
    <dgm:pt modelId="{FBAF9D36-2018-4ED7-B4D8-D28C65A37939}" type="sibTrans" cxnId="{16AEE6F0-C200-4BE2-A391-F78D9A71BE60}">
      <dgm:prSet/>
      <dgm:spPr/>
      <dgm:t>
        <a:bodyPr/>
        <a:lstStyle/>
        <a:p>
          <a:endParaRPr lang="es-CR" sz="1800"/>
        </a:p>
      </dgm:t>
    </dgm:pt>
    <dgm:pt modelId="{172BBFA6-74C4-49F4-A990-51E8A3013BDA}">
      <dgm:prSet phldrT="[Texto]" custT="1"/>
      <dgm:spPr/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Mantenimiento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0B3FA3B1-CF1D-4154-88E6-A48EC90F02DF}" type="parTrans" cxnId="{613CC2B1-11C3-45DF-97D3-1578391CB97C}">
      <dgm:prSet/>
      <dgm:spPr/>
      <dgm:t>
        <a:bodyPr/>
        <a:lstStyle/>
        <a:p>
          <a:endParaRPr lang="es-CR" sz="1800"/>
        </a:p>
      </dgm:t>
    </dgm:pt>
    <dgm:pt modelId="{EE7598F5-0802-492B-AEFF-F0CE32F02433}" type="sibTrans" cxnId="{613CC2B1-11C3-45DF-97D3-1578391CB97C}">
      <dgm:prSet/>
      <dgm:spPr/>
      <dgm:t>
        <a:bodyPr/>
        <a:lstStyle/>
        <a:p>
          <a:endParaRPr lang="es-CR" sz="1800"/>
        </a:p>
      </dgm:t>
    </dgm:pt>
    <dgm:pt modelId="{BF797DC4-9C2B-44B3-A998-252162C2284E}">
      <dgm:prSet phldrT="[Texto]" custT="1"/>
      <dgm:spPr/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Deterioro equipos dañados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34AED835-4B95-4037-BD89-D9CA6957185C}" type="parTrans" cxnId="{AA3CA485-D851-4363-A7E0-DD5F76EB0572}">
      <dgm:prSet/>
      <dgm:spPr/>
      <dgm:t>
        <a:bodyPr/>
        <a:lstStyle/>
        <a:p>
          <a:endParaRPr lang="es-CR" sz="1800"/>
        </a:p>
      </dgm:t>
    </dgm:pt>
    <dgm:pt modelId="{A7E62575-1815-435B-9B00-0263476BBEE2}" type="sibTrans" cxnId="{AA3CA485-D851-4363-A7E0-DD5F76EB0572}">
      <dgm:prSet/>
      <dgm:spPr/>
      <dgm:t>
        <a:bodyPr/>
        <a:lstStyle/>
        <a:p>
          <a:endParaRPr lang="es-CR" sz="1800"/>
        </a:p>
      </dgm:t>
    </dgm:pt>
    <dgm:pt modelId="{7219B80C-B9B6-4F8A-96A6-FFAD197A886B}">
      <dgm:prSet phldrT="[Texto]" custT="1"/>
      <dgm:spPr/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Remodelaciones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BF6F35A5-87E1-4F9A-83AB-60DF676BE4C6}" type="parTrans" cxnId="{DA10B9C8-93A8-43A0-B25D-608E1B51448D}">
      <dgm:prSet/>
      <dgm:spPr/>
      <dgm:t>
        <a:bodyPr/>
        <a:lstStyle/>
        <a:p>
          <a:endParaRPr lang="es-CR" sz="1800"/>
        </a:p>
      </dgm:t>
    </dgm:pt>
    <dgm:pt modelId="{A604F864-20C3-4F32-8F41-7DB73AC46B4A}" type="sibTrans" cxnId="{DA10B9C8-93A8-43A0-B25D-608E1B51448D}">
      <dgm:prSet/>
      <dgm:spPr/>
      <dgm:t>
        <a:bodyPr/>
        <a:lstStyle/>
        <a:p>
          <a:endParaRPr lang="es-CR" sz="1800"/>
        </a:p>
      </dgm:t>
    </dgm:pt>
    <dgm:pt modelId="{3B5996BF-4555-4CB9-BE1D-9E060DA2C4D4}">
      <dgm:prSet phldrT="[Texto]" custT="1"/>
      <dgm:spPr/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Nuevas obras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AE9E03BD-968B-4A11-8199-0FBC08EE8FCF}" type="parTrans" cxnId="{BE936CCA-0636-43B4-BDCC-8EB86A9D67A4}">
      <dgm:prSet/>
      <dgm:spPr/>
      <dgm:t>
        <a:bodyPr/>
        <a:lstStyle/>
        <a:p>
          <a:endParaRPr lang="es-CR" sz="1800"/>
        </a:p>
      </dgm:t>
    </dgm:pt>
    <dgm:pt modelId="{04ED0791-1251-4856-BAC8-7696A5AF0F60}" type="sibTrans" cxnId="{BE936CCA-0636-43B4-BDCC-8EB86A9D67A4}">
      <dgm:prSet/>
      <dgm:spPr/>
      <dgm:t>
        <a:bodyPr/>
        <a:lstStyle/>
        <a:p>
          <a:endParaRPr lang="es-CR" sz="1800"/>
        </a:p>
      </dgm:t>
    </dgm:pt>
    <dgm:pt modelId="{D2DDD4EF-C724-4C80-98AE-E6E933C9756B}">
      <dgm:prSet phldrT="[Texto]" custT="1"/>
      <dgm:spPr/>
      <dgm:t>
        <a:bodyPr/>
        <a:lstStyle/>
        <a:p>
          <a:r>
            <a:rPr lang="es-C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Reemplazos masivos</a:t>
          </a:r>
          <a:endParaRPr lang="es-CR" sz="14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0309C0D2-0855-4244-A7ED-410A71E31BD6}" type="parTrans" cxnId="{0698780A-A355-4699-9E37-CF9BC4DB0EAD}">
      <dgm:prSet/>
      <dgm:spPr/>
      <dgm:t>
        <a:bodyPr/>
        <a:lstStyle/>
        <a:p>
          <a:endParaRPr lang="es-CR" sz="1800"/>
        </a:p>
      </dgm:t>
    </dgm:pt>
    <dgm:pt modelId="{FDA1DF69-D0D2-4532-991D-7D932C725526}" type="sibTrans" cxnId="{0698780A-A355-4699-9E37-CF9BC4DB0EAD}">
      <dgm:prSet/>
      <dgm:spPr/>
      <dgm:t>
        <a:bodyPr/>
        <a:lstStyle/>
        <a:p>
          <a:endParaRPr lang="es-CR" sz="1800"/>
        </a:p>
      </dgm:t>
    </dgm:pt>
    <dgm:pt modelId="{CBF0447D-606E-4CF1-9D72-375A24FDDF66}" type="pres">
      <dgm:prSet presAssocID="{9E0C7C80-6A57-426C-83B5-2E9CE2FB09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2FB7CE3-F43F-4F0D-A0E9-B3E6C40B64C7}" type="pres">
      <dgm:prSet presAssocID="{2B6C0AB3-CB1A-4C01-8DF0-79FABB31B4CB}" presName="boxAndChildren" presStyleCnt="0"/>
      <dgm:spPr/>
    </dgm:pt>
    <dgm:pt modelId="{4260B6AF-D03B-4D75-87C0-F46D4E29BC8B}" type="pres">
      <dgm:prSet presAssocID="{2B6C0AB3-CB1A-4C01-8DF0-79FABB31B4CB}" presName="parentTextBox" presStyleLbl="node1" presStyleIdx="0" presStyleCnt="3"/>
      <dgm:spPr/>
      <dgm:t>
        <a:bodyPr/>
        <a:lstStyle/>
        <a:p>
          <a:endParaRPr lang="es-CR"/>
        </a:p>
      </dgm:t>
    </dgm:pt>
    <dgm:pt modelId="{A976C9CD-2015-493F-8A9B-0139C8412F32}" type="pres">
      <dgm:prSet presAssocID="{2B6C0AB3-CB1A-4C01-8DF0-79FABB31B4CB}" presName="entireBox" presStyleLbl="node1" presStyleIdx="0" presStyleCnt="3" custLinFactNeighborY="11558"/>
      <dgm:spPr/>
      <dgm:t>
        <a:bodyPr/>
        <a:lstStyle/>
        <a:p>
          <a:endParaRPr lang="es-CR"/>
        </a:p>
      </dgm:t>
    </dgm:pt>
    <dgm:pt modelId="{5AF38204-D951-443C-8DDA-10B07BE1EC1A}" type="pres">
      <dgm:prSet presAssocID="{2B6C0AB3-CB1A-4C01-8DF0-79FABB31B4CB}" presName="descendantBox" presStyleCnt="0"/>
      <dgm:spPr/>
    </dgm:pt>
    <dgm:pt modelId="{1E956EA6-E781-4C9A-99C8-D0273C3E823E}" type="pres">
      <dgm:prSet presAssocID="{172BBFA6-74C4-49F4-A990-51E8A3013BDA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F7A137-C2C1-4EC4-9A69-9A6572EB4062}" type="pres">
      <dgm:prSet presAssocID="{BF797DC4-9C2B-44B3-A998-252162C2284E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0970DE-CB16-4241-A402-5FC8DE06C82C}" type="pres">
      <dgm:prSet presAssocID="{7219B80C-B9B6-4F8A-96A6-FFAD197A886B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85FA246-5130-451B-AFDE-96CBC5AEC96D}" type="pres">
      <dgm:prSet presAssocID="{3B5996BF-4555-4CB9-BE1D-9E060DA2C4D4}" presName="childTextBox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B4262D5-E443-4CD9-9A80-D8702D754291}" type="pres">
      <dgm:prSet presAssocID="{D2DDD4EF-C724-4C80-98AE-E6E933C9756B}" presName="childTextBox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266B149-4CF4-4C98-9CD2-447A9F55CE56}" type="pres">
      <dgm:prSet presAssocID="{633375F4-D6DF-4300-971A-3B785279FBA3}" presName="sp" presStyleCnt="0"/>
      <dgm:spPr/>
    </dgm:pt>
    <dgm:pt modelId="{EBA3D059-C451-4756-8018-D5F6B5B077B9}" type="pres">
      <dgm:prSet presAssocID="{3EC4F223-A8FA-4942-98CD-60EE29CE3A3E}" presName="arrowAndChildren" presStyleCnt="0"/>
      <dgm:spPr/>
    </dgm:pt>
    <dgm:pt modelId="{A89200E6-BDA3-4622-8447-AA3F8EA3F28E}" type="pres">
      <dgm:prSet presAssocID="{3EC4F223-A8FA-4942-98CD-60EE29CE3A3E}" presName="parentTextArrow" presStyleLbl="node1" presStyleIdx="0" presStyleCnt="3"/>
      <dgm:spPr/>
      <dgm:t>
        <a:bodyPr/>
        <a:lstStyle/>
        <a:p>
          <a:endParaRPr lang="es-CR"/>
        </a:p>
      </dgm:t>
    </dgm:pt>
    <dgm:pt modelId="{A4A2E0E2-C44E-4CA2-8728-374FF026E875}" type="pres">
      <dgm:prSet presAssocID="{3EC4F223-A8FA-4942-98CD-60EE29CE3A3E}" presName="arrow" presStyleLbl="node1" presStyleIdx="1" presStyleCnt="3"/>
      <dgm:spPr/>
      <dgm:t>
        <a:bodyPr/>
        <a:lstStyle/>
        <a:p>
          <a:endParaRPr lang="es-CR"/>
        </a:p>
      </dgm:t>
    </dgm:pt>
    <dgm:pt modelId="{93F8E95A-A49D-4CC4-A9FD-932F1646E71F}" type="pres">
      <dgm:prSet presAssocID="{3EC4F223-A8FA-4942-98CD-60EE29CE3A3E}" presName="descendantArrow" presStyleCnt="0"/>
      <dgm:spPr/>
    </dgm:pt>
    <dgm:pt modelId="{F0F26F6F-7343-47FB-9185-F15E42B62383}" type="pres">
      <dgm:prSet presAssocID="{7FF40C49-EB72-453F-8707-502387C0E640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2A91AF8-A794-4211-B437-49B33AD46A4A}" type="pres">
      <dgm:prSet presAssocID="{145D1749-D0CD-43EC-BEC4-E4CBA976F340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1CEEEA2-3FAD-4C64-B971-9373A5C41B96}" type="pres">
      <dgm:prSet presAssocID="{4D595BB3-03B6-4C6E-B161-3109FDC502C9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A080C8-E04D-4088-966C-8F89E4A26C01}" type="pres">
      <dgm:prSet presAssocID="{A1071512-57F0-496F-930C-A0351F7B65AD}" presName="sp" presStyleCnt="0"/>
      <dgm:spPr/>
    </dgm:pt>
    <dgm:pt modelId="{A4F9CA9C-AA3F-4CDC-AFF4-C50816E51C84}" type="pres">
      <dgm:prSet presAssocID="{B50FB9F6-4E73-48F1-90B6-D5C977E66833}" presName="arrowAndChildren" presStyleCnt="0"/>
      <dgm:spPr/>
    </dgm:pt>
    <dgm:pt modelId="{448EA607-0D49-48E3-A40C-BCDA854D2FCB}" type="pres">
      <dgm:prSet presAssocID="{B50FB9F6-4E73-48F1-90B6-D5C977E66833}" presName="parentTextArrow" presStyleLbl="node1" presStyleIdx="2" presStyleCnt="3"/>
      <dgm:spPr/>
      <dgm:t>
        <a:bodyPr/>
        <a:lstStyle/>
        <a:p>
          <a:endParaRPr lang="es-CR"/>
        </a:p>
      </dgm:t>
    </dgm:pt>
  </dgm:ptLst>
  <dgm:cxnLst>
    <dgm:cxn modelId="{16AEE6F0-C200-4BE2-A391-F78D9A71BE60}" srcId="{9E0C7C80-6A57-426C-83B5-2E9CE2FB09A2}" destId="{2B6C0AB3-CB1A-4C01-8DF0-79FABB31B4CB}" srcOrd="2" destOrd="0" parTransId="{86B3923F-969B-45D8-AB0C-C3812D357C49}" sibTransId="{FBAF9D36-2018-4ED7-B4D8-D28C65A37939}"/>
    <dgm:cxn modelId="{AE9971D8-D12B-4DD1-8521-2E86E13C3F45}" type="presOf" srcId="{9E0C7C80-6A57-426C-83B5-2E9CE2FB09A2}" destId="{CBF0447D-606E-4CF1-9D72-375A24FDDF66}" srcOrd="0" destOrd="0" presId="urn:microsoft.com/office/officeart/2005/8/layout/process4"/>
    <dgm:cxn modelId="{446AE448-3C1F-476E-AE78-46401AF37BE2}" type="presOf" srcId="{2B6C0AB3-CB1A-4C01-8DF0-79FABB31B4CB}" destId="{4260B6AF-D03B-4D75-87C0-F46D4E29BC8B}" srcOrd="0" destOrd="0" presId="urn:microsoft.com/office/officeart/2005/8/layout/process4"/>
    <dgm:cxn modelId="{0698780A-A355-4699-9E37-CF9BC4DB0EAD}" srcId="{2B6C0AB3-CB1A-4C01-8DF0-79FABB31B4CB}" destId="{D2DDD4EF-C724-4C80-98AE-E6E933C9756B}" srcOrd="4" destOrd="0" parTransId="{0309C0D2-0855-4244-A7ED-410A71E31BD6}" sibTransId="{FDA1DF69-D0D2-4532-991D-7D932C725526}"/>
    <dgm:cxn modelId="{DB0899A8-CEFC-415C-A558-B0E70754FC3B}" type="presOf" srcId="{7FF40C49-EB72-453F-8707-502387C0E640}" destId="{F0F26F6F-7343-47FB-9185-F15E42B62383}" srcOrd="0" destOrd="0" presId="urn:microsoft.com/office/officeart/2005/8/layout/process4"/>
    <dgm:cxn modelId="{F5F2BFE6-00E0-407B-B82B-F8A63674B127}" type="presOf" srcId="{7219B80C-B9B6-4F8A-96A6-FFAD197A886B}" destId="{370970DE-CB16-4241-A402-5FC8DE06C82C}" srcOrd="0" destOrd="0" presId="urn:microsoft.com/office/officeart/2005/8/layout/process4"/>
    <dgm:cxn modelId="{B98B2A3C-6014-4E4A-B8D4-B4BFD8D1229B}" type="presOf" srcId="{4D595BB3-03B6-4C6E-B161-3109FDC502C9}" destId="{B1CEEEA2-3FAD-4C64-B971-9373A5C41B96}" srcOrd="0" destOrd="0" presId="urn:microsoft.com/office/officeart/2005/8/layout/process4"/>
    <dgm:cxn modelId="{7DDD08DB-47EC-45DA-A0C8-7E1FF76DD262}" type="presOf" srcId="{3B5996BF-4555-4CB9-BE1D-9E060DA2C4D4}" destId="{585FA246-5130-451B-AFDE-96CBC5AEC96D}" srcOrd="0" destOrd="0" presId="urn:microsoft.com/office/officeart/2005/8/layout/process4"/>
    <dgm:cxn modelId="{25D4A5A6-5E32-4A29-BA09-6B8BA57CD16E}" type="presOf" srcId="{B50FB9F6-4E73-48F1-90B6-D5C977E66833}" destId="{448EA607-0D49-48E3-A40C-BCDA854D2FCB}" srcOrd="0" destOrd="0" presId="urn:microsoft.com/office/officeart/2005/8/layout/process4"/>
    <dgm:cxn modelId="{5222FC1F-C2A8-49A5-997A-98AC005ED11B}" srcId="{9E0C7C80-6A57-426C-83B5-2E9CE2FB09A2}" destId="{3EC4F223-A8FA-4942-98CD-60EE29CE3A3E}" srcOrd="1" destOrd="0" parTransId="{9B74A046-6A84-45CA-81FC-6F778336D4C9}" sibTransId="{633375F4-D6DF-4300-971A-3B785279FBA3}"/>
    <dgm:cxn modelId="{15AFF2F0-A2EE-4F68-A5C7-988C74CD6CE3}" type="presOf" srcId="{D2DDD4EF-C724-4C80-98AE-E6E933C9756B}" destId="{BB4262D5-E443-4CD9-9A80-D8702D754291}" srcOrd="0" destOrd="0" presId="urn:microsoft.com/office/officeart/2005/8/layout/process4"/>
    <dgm:cxn modelId="{C3E731CA-9982-4B93-A5C4-F386D1AC0FE1}" srcId="{3EC4F223-A8FA-4942-98CD-60EE29CE3A3E}" destId="{145D1749-D0CD-43EC-BEC4-E4CBA976F340}" srcOrd="1" destOrd="0" parTransId="{978A2544-F525-48A6-82EF-6452006A436B}" sibTransId="{485E2176-9CAF-415E-8EE3-6C9DECB097A9}"/>
    <dgm:cxn modelId="{AA3CA485-D851-4363-A7E0-DD5F76EB0572}" srcId="{2B6C0AB3-CB1A-4C01-8DF0-79FABB31B4CB}" destId="{BF797DC4-9C2B-44B3-A998-252162C2284E}" srcOrd="1" destOrd="0" parTransId="{34AED835-4B95-4037-BD89-D9CA6957185C}" sibTransId="{A7E62575-1815-435B-9B00-0263476BBEE2}"/>
    <dgm:cxn modelId="{52F26013-B391-44C4-91B7-9A1B16B323F6}" type="presOf" srcId="{145D1749-D0CD-43EC-BEC4-E4CBA976F340}" destId="{92A91AF8-A794-4211-B437-49B33AD46A4A}" srcOrd="0" destOrd="0" presId="urn:microsoft.com/office/officeart/2005/8/layout/process4"/>
    <dgm:cxn modelId="{DA10B9C8-93A8-43A0-B25D-608E1B51448D}" srcId="{2B6C0AB3-CB1A-4C01-8DF0-79FABB31B4CB}" destId="{7219B80C-B9B6-4F8A-96A6-FFAD197A886B}" srcOrd="2" destOrd="0" parTransId="{BF6F35A5-87E1-4F9A-83AB-60DF676BE4C6}" sibTransId="{A604F864-20C3-4F32-8F41-7DB73AC46B4A}"/>
    <dgm:cxn modelId="{BE936CCA-0636-43B4-BDCC-8EB86A9D67A4}" srcId="{2B6C0AB3-CB1A-4C01-8DF0-79FABB31B4CB}" destId="{3B5996BF-4555-4CB9-BE1D-9E060DA2C4D4}" srcOrd="3" destOrd="0" parTransId="{AE9E03BD-968B-4A11-8199-0FBC08EE8FCF}" sibTransId="{04ED0791-1251-4856-BAC8-7696A5AF0F60}"/>
    <dgm:cxn modelId="{EEDCFD7B-D8C1-429D-86F1-E363D40F01C0}" srcId="{3EC4F223-A8FA-4942-98CD-60EE29CE3A3E}" destId="{7FF40C49-EB72-453F-8707-502387C0E640}" srcOrd="0" destOrd="0" parTransId="{1E9950B3-E2FE-4CE6-8CE1-009977E57CE2}" sibTransId="{285107EE-4457-4623-9CE5-49C551348FC6}"/>
    <dgm:cxn modelId="{0A7BC39F-26E3-4B92-94EF-4F0784BE306F}" type="presOf" srcId="{172BBFA6-74C4-49F4-A990-51E8A3013BDA}" destId="{1E956EA6-E781-4C9A-99C8-D0273C3E823E}" srcOrd="0" destOrd="0" presId="urn:microsoft.com/office/officeart/2005/8/layout/process4"/>
    <dgm:cxn modelId="{0703B4CA-D65B-48EC-B383-2B934DB7215F}" srcId="{9E0C7C80-6A57-426C-83B5-2E9CE2FB09A2}" destId="{B50FB9F6-4E73-48F1-90B6-D5C977E66833}" srcOrd="0" destOrd="0" parTransId="{B041CB7C-39F6-4998-9E83-2A66734B3996}" sibTransId="{A1071512-57F0-496F-930C-A0351F7B65AD}"/>
    <dgm:cxn modelId="{2EA960CD-3AF8-44B2-909F-D1CDD3AF7A6B}" type="presOf" srcId="{2B6C0AB3-CB1A-4C01-8DF0-79FABB31B4CB}" destId="{A976C9CD-2015-493F-8A9B-0139C8412F32}" srcOrd="1" destOrd="0" presId="urn:microsoft.com/office/officeart/2005/8/layout/process4"/>
    <dgm:cxn modelId="{613CC2B1-11C3-45DF-97D3-1578391CB97C}" srcId="{2B6C0AB3-CB1A-4C01-8DF0-79FABB31B4CB}" destId="{172BBFA6-74C4-49F4-A990-51E8A3013BDA}" srcOrd="0" destOrd="0" parTransId="{0B3FA3B1-CF1D-4154-88E6-A48EC90F02DF}" sibTransId="{EE7598F5-0802-492B-AEFF-F0CE32F02433}"/>
    <dgm:cxn modelId="{7AD8AAD7-51F3-4F17-A836-8DC0C17A6E60}" srcId="{3EC4F223-A8FA-4942-98CD-60EE29CE3A3E}" destId="{4D595BB3-03B6-4C6E-B161-3109FDC502C9}" srcOrd="2" destOrd="0" parTransId="{4A14C9FA-E299-4DCF-ADA4-351D2232A12F}" sibTransId="{1E4E71C4-39A0-4F0F-85EF-526CAABCC893}"/>
    <dgm:cxn modelId="{C14309CD-ADCE-4FB1-B935-C6C4E8D92A7F}" type="presOf" srcId="{BF797DC4-9C2B-44B3-A998-252162C2284E}" destId="{EDF7A137-C2C1-4EC4-9A69-9A6572EB4062}" srcOrd="0" destOrd="0" presId="urn:microsoft.com/office/officeart/2005/8/layout/process4"/>
    <dgm:cxn modelId="{589128BC-7F71-4A67-A9A0-62FC826AF85E}" type="presOf" srcId="{3EC4F223-A8FA-4942-98CD-60EE29CE3A3E}" destId="{A89200E6-BDA3-4622-8447-AA3F8EA3F28E}" srcOrd="0" destOrd="0" presId="urn:microsoft.com/office/officeart/2005/8/layout/process4"/>
    <dgm:cxn modelId="{60EF4CEE-F823-47DA-9988-E03F385A4391}" type="presOf" srcId="{3EC4F223-A8FA-4942-98CD-60EE29CE3A3E}" destId="{A4A2E0E2-C44E-4CA2-8728-374FF026E875}" srcOrd="1" destOrd="0" presId="urn:microsoft.com/office/officeart/2005/8/layout/process4"/>
    <dgm:cxn modelId="{88203004-75F9-493B-9409-D86ABF3EC981}" type="presParOf" srcId="{CBF0447D-606E-4CF1-9D72-375A24FDDF66}" destId="{72FB7CE3-F43F-4F0D-A0E9-B3E6C40B64C7}" srcOrd="0" destOrd="0" presId="urn:microsoft.com/office/officeart/2005/8/layout/process4"/>
    <dgm:cxn modelId="{7226883B-CB7B-4DB2-8EBD-57AF288E90CC}" type="presParOf" srcId="{72FB7CE3-F43F-4F0D-A0E9-B3E6C40B64C7}" destId="{4260B6AF-D03B-4D75-87C0-F46D4E29BC8B}" srcOrd="0" destOrd="0" presId="urn:microsoft.com/office/officeart/2005/8/layout/process4"/>
    <dgm:cxn modelId="{C9598585-E536-4569-A4F1-96CA1D9D76B7}" type="presParOf" srcId="{72FB7CE3-F43F-4F0D-A0E9-B3E6C40B64C7}" destId="{A976C9CD-2015-493F-8A9B-0139C8412F32}" srcOrd="1" destOrd="0" presId="urn:microsoft.com/office/officeart/2005/8/layout/process4"/>
    <dgm:cxn modelId="{F4AC4D02-6AA0-4716-8CC7-848710138AB0}" type="presParOf" srcId="{72FB7CE3-F43F-4F0D-A0E9-B3E6C40B64C7}" destId="{5AF38204-D951-443C-8DDA-10B07BE1EC1A}" srcOrd="2" destOrd="0" presId="urn:microsoft.com/office/officeart/2005/8/layout/process4"/>
    <dgm:cxn modelId="{6D2D4BE6-E89B-4099-B950-27C67079739B}" type="presParOf" srcId="{5AF38204-D951-443C-8DDA-10B07BE1EC1A}" destId="{1E956EA6-E781-4C9A-99C8-D0273C3E823E}" srcOrd="0" destOrd="0" presId="urn:microsoft.com/office/officeart/2005/8/layout/process4"/>
    <dgm:cxn modelId="{9778D1DE-5830-47E6-93D0-1B934DE180AA}" type="presParOf" srcId="{5AF38204-D951-443C-8DDA-10B07BE1EC1A}" destId="{EDF7A137-C2C1-4EC4-9A69-9A6572EB4062}" srcOrd="1" destOrd="0" presId="urn:microsoft.com/office/officeart/2005/8/layout/process4"/>
    <dgm:cxn modelId="{2F9AC109-C0F6-40A8-BB6A-B7433F2F1C4D}" type="presParOf" srcId="{5AF38204-D951-443C-8DDA-10B07BE1EC1A}" destId="{370970DE-CB16-4241-A402-5FC8DE06C82C}" srcOrd="2" destOrd="0" presId="urn:microsoft.com/office/officeart/2005/8/layout/process4"/>
    <dgm:cxn modelId="{688DEE40-AD7C-4535-A984-742EEE36CE10}" type="presParOf" srcId="{5AF38204-D951-443C-8DDA-10B07BE1EC1A}" destId="{585FA246-5130-451B-AFDE-96CBC5AEC96D}" srcOrd="3" destOrd="0" presId="urn:microsoft.com/office/officeart/2005/8/layout/process4"/>
    <dgm:cxn modelId="{8744B855-310D-4C18-8084-B8A5F966424C}" type="presParOf" srcId="{5AF38204-D951-443C-8DDA-10B07BE1EC1A}" destId="{BB4262D5-E443-4CD9-9A80-D8702D754291}" srcOrd="4" destOrd="0" presId="urn:microsoft.com/office/officeart/2005/8/layout/process4"/>
    <dgm:cxn modelId="{3E0BD02C-CE77-4E28-A8DF-F3C4262C2806}" type="presParOf" srcId="{CBF0447D-606E-4CF1-9D72-375A24FDDF66}" destId="{5266B149-4CF4-4C98-9CD2-447A9F55CE56}" srcOrd="1" destOrd="0" presId="urn:microsoft.com/office/officeart/2005/8/layout/process4"/>
    <dgm:cxn modelId="{B8932E97-182A-4CDC-9CAC-91EF6773F4BA}" type="presParOf" srcId="{CBF0447D-606E-4CF1-9D72-375A24FDDF66}" destId="{EBA3D059-C451-4756-8018-D5F6B5B077B9}" srcOrd="2" destOrd="0" presId="urn:microsoft.com/office/officeart/2005/8/layout/process4"/>
    <dgm:cxn modelId="{98634CED-EA51-42EE-A0A9-9A387AEDA2A2}" type="presParOf" srcId="{EBA3D059-C451-4756-8018-D5F6B5B077B9}" destId="{A89200E6-BDA3-4622-8447-AA3F8EA3F28E}" srcOrd="0" destOrd="0" presId="urn:microsoft.com/office/officeart/2005/8/layout/process4"/>
    <dgm:cxn modelId="{E7CBE26C-6904-4FAD-8F1B-549FD9BA1990}" type="presParOf" srcId="{EBA3D059-C451-4756-8018-D5F6B5B077B9}" destId="{A4A2E0E2-C44E-4CA2-8728-374FF026E875}" srcOrd="1" destOrd="0" presId="urn:microsoft.com/office/officeart/2005/8/layout/process4"/>
    <dgm:cxn modelId="{9141A205-E4D1-4F7F-B13F-853DBD73688E}" type="presParOf" srcId="{EBA3D059-C451-4756-8018-D5F6B5B077B9}" destId="{93F8E95A-A49D-4CC4-A9FD-932F1646E71F}" srcOrd="2" destOrd="0" presId="urn:microsoft.com/office/officeart/2005/8/layout/process4"/>
    <dgm:cxn modelId="{2C380109-5AEA-48D0-BE8E-FE8689C9EB6C}" type="presParOf" srcId="{93F8E95A-A49D-4CC4-A9FD-932F1646E71F}" destId="{F0F26F6F-7343-47FB-9185-F15E42B62383}" srcOrd="0" destOrd="0" presId="urn:microsoft.com/office/officeart/2005/8/layout/process4"/>
    <dgm:cxn modelId="{91381624-1B33-4E97-B3D3-50CC7B1889C8}" type="presParOf" srcId="{93F8E95A-A49D-4CC4-A9FD-932F1646E71F}" destId="{92A91AF8-A794-4211-B437-49B33AD46A4A}" srcOrd="1" destOrd="0" presId="urn:microsoft.com/office/officeart/2005/8/layout/process4"/>
    <dgm:cxn modelId="{422A1716-8401-406A-AB1F-E5238A11AE3F}" type="presParOf" srcId="{93F8E95A-A49D-4CC4-A9FD-932F1646E71F}" destId="{B1CEEEA2-3FAD-4C64-B971-9373A5C41B96}" srcOrd="2" destOrd="0" presId="urn:microsoft.com/office/officeart/2005/8/layout/process4"/>
    <dgm:cxn modelId="{2A14C08F-0BB0-4727-B462-89094E6E9A86}" type="presParOf" srcId="{CBF0447D-606E-4CF1-9D72-375A24FDDF66}" destId="{41A080C8-E04D-4088-966C-8F89E4A26C01}" srcOrd="3" destOrd="0" presId="urn:microsoft.com/office/officeart/2005/8/layout/process4"/>
    <dgm:cxn modelId="{C586ED00-17C7-4DEE-A40D-C583E3A28742}" type="presParOf" srcId="{CBF0447D-606E-4CF1-9D72-375A24FDDF66}" destId="{A4F9CA9C-AA3F-4CDC-AFF4-C50816E51C84}" srcOrd="4" destOrd="0" presId="urn:microsoft.com/office/officeart/2005/8/layout/process4"/>
    <dgm:cxn modelId="{470FFF22-1FD1-41EB-9B4A-422343E45ECE}" type="presParOf" srcId="{A4F9CA9C-AA3F-4CDC-AFF4-C50816E51C84}" destId="{448EA607-0D49-48E3-A40C-BCDA854D2F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E749F8-290A-4431-A97C-158C15E81489}" type="doc">
      <dgm:prSet loTypeId="urn:microsoft.com/office/officeart/2005/8/layout/equation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R"/>
        </a:p>
      </dgm:t>
    </dgm:pt>
    <dgm:pt modelId="{428AC107-30EF-4883-92EC-20FECC74F26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Provee-durías institucio-nales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F1399CF6-82B7-4AF1-AC5E-733ADF49A55A}" type="parTrans" cxnId="{72C5482A-49CF-40D3-A7B7-715BBA8C5BFB}">
      <dgm:prSet/>
      <dgm:spPr/>
      <dgm:t>
        <a:bodyPr/>
        <a:lstStyle/>
        <a:p>
          <a:endParaRPr lang="es-CR" sz="4000" b="1">
            <a:latin typeface="Calibri" pitchFamily="34" charset="0"/>
          </a:endParaRPr>
        </a:p>
      </dgm:t>
    </dgm:pt>
    <dgm:pt modelId="{39B0573C-2B83-4FF5-A29E-79A3639B864A}" type="sibTrans" cxnId="{72C5482A-49CF-40D3-A7B7-715BBA8C5BFB}">
      <dgm:prSet custT="1"/>
      <dgm:spPr>
        <a:solidFill>
          <a:schemeClr val="accent2">
            <a:alpha val="61000"/>
          </a:schemeClr>
        </a:solidFill>
      </dgm:spPr>
      <dgm:t>
        <a:bodyPr/>
        <a:lstStyle/>
        <a:p>
          <a:endParaRPr lang="es-CR" sz="1800" dirty="0"/>
        </a:p>
      </dgm:t>
    </dgm:pt>
    <dgm:pt modelId="{5FC5045D-8A13-4CFA-BB43-AD35ACE6C96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Sistemas de Compra del Estado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EF4C08E3-B9A0-4C37-8F61-51018A366AC4}" type="parTrans" cxnId="{A512AF22-47B6-4F6E-93B9-B740BF71BDF5}">
      <dgm:prSet/>
      <dgm:spPr/>
      <dgm:t>
        <a:bodyPr/>
        <a:lstStyle/>
        <a:p>
          <a:endParaRPr lang="es-CR" sz="4000" b="1">
            <a:latin typeface="Calibri" pitchFamily="34" charset="0"/>
          </a:endParaRPr>
        </a:p>
      </dgm:t>
    </dgm:pt>
    <dgm:pt modelId="{26F62CCE-29E7-4E5B-8AFD-6AE6E1DE9E6C}" type="sibTrans" cxnId="{A512AF22-47B6-4F6E-93B9-B740BF71BDF5}">
      <dgm:prSet custT="1"/>
      <dgm:spPr>
        <a:solidFill>
          <a:schemeClr val="accent2">
            <a:alpha val="61000"/>
          </a:schemeClr>
        </a:solidFill>
        <a:ln>
          <a:noFill/>
        </a:ln>
      </dgm:spPr>
      <dgm:t>
        <a:bodyPr/>
        <a:lstStyle/>
        <a:p>
          <a:endParaRPr lang="es-CR" sz="1200" b="1" dirty="0">
            <a:latin typeface="Calibri" pitchFamily="34" charset="0"/>
          </a:endParaRPr>
        </a:p>
      </dgm:t>
    </dgm:pt>
    <dgm:pt modelId="{0A8E1862-1CC5-430C-B3DB-AEF3DFE4F83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Comercio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2653AE2E-A364-46E1-99F1-D925965DE852}" type="parTrans" cxnId="{B9906289-6F93-48A6-98C9-19C27F68A438}">
      <dgm:prSet/>
      <dgm:spPr/>
      <dgm:t>
        <a:bodyPr/>
        <a:lstStyle/>
        <a:p>
          <a:endParaRPr lang="es-CR" sz="4000" b="1">
            <a:latin typeface="Calibri" pitchFamily="34" charset="0"/>
          </a:endParaRPr>
        </a:p>
      </dgm:t>
    </dgm:pt>
    <dgm:pt modelId="{300CDFF3-7E1A-4E2A-8D7F-3B1539A62F87}" type="sibTrans" cxnId="{B9906289-6F93-48A6-98C9-19C27F68A438}">
      <dgm:prSet custT="1"/>
      <dgm:spPr>
        <a:solidFill>
          <a:schemeClr val="accent2">
            <a:alpha val="61000"/>
          </a:schemeClr>
        </a:solidFill>
      </dgm:spPr>
      <dgm:t>
        <a:bodyPr/>
        <a:lstStyle/>
        <a:p>
          <a:endParaRPr lang="es-CR" sz="1200" b="1" dirty="0">
            <a:latin typeface="Calibri" pitchFamily="34" charset="0"/>
          </a:endParaRPr>
        </a:p>
      </dgm:t>
    </dgm:pt>
    <dgm:pt modelId="{A053E349-4A45-4111-8C88-490C338F134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Compras Eficientes</a:t>
          </a:r>
          <a:endParaRPr lang="es-CR" sz="1600" b="1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397A5BAC-9733-40C1-A286-BCB620E833A7}" type="parTrans" cxnId="{C1E95CA9-63B3-40D8-9CC4-AE4303BDC9C0}">
      <dgm:prSet/>
      <dgm:spPr/>
      <dgm:t>
        <a:bodyPr/>
        <a:lstStyle/>
        <a:p>
          <a:endParaRPr lang="es-CR" sz="4000"/>
        </a:p>
      </dgm:t>
    </dgm:pt>
    <dgm:pt modelId="{0F000300-5A7F-497E-90E7-966BA1F997E5}" type="sibTrans" cxnId="{C1E95CA9-63B3-40D8-9CC4-AE4303BDC9C0}">
      <dgm:prSet/>
      <dgm:spPr/>
      <dgm:t>
        <a:bodyPr/>
        <a:lstStyle/>
        <a:p>
          <a:endParaRPr lang="es-CR" sz="4000"/>
        </a:p>
      </dgm:t>
    </dgm:pt>
    <dgm:pt modelId="{8294C6E2-2449-4C0B-9FE8-5E653D0D0DBB}" type="pres">
      <dgm:prSet presAssocID="{BFE749F8-290A-4431-A97C-158C15E814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E3CA7AA-D4F7-403D-BB4D-D950563AB51D}" type="pres">
      <dgm:prSet presAssocID="{428AC107-30EF-4883-92EC-20FECC74F2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67CE47A-17D8-43C0-8F29-95D263C1BF73}" type="pres">
      <dgm:prSet presAssocID="{39B0573C-2B83-4FF5-A29E-79A3639B864A}" presName="spacerL" presStyleCnt="0"/>
      <dgm:spPr/>
    </dgm:pt>
    <dgm:pt modelId="{7D18ABFD-0344-4761-8AC8-E162523D1CB8}" type="pres">
      <dgm:prSet presAssocID="{39B0573C-2B83-4FF5-A29E-79A3639B864A}" presName="sibTrans" presStyleLbl="sibTrans2D1" presStyleIdx="0" presStyleCnt="3"/>
      <dgm:spPr/>
      <dgm:t>
        <a:bodyPr/>
        <a:lstStyle/>
        <a:p>
          <a:endParaRPr lang="es-CR"/>
        </a:p>
      </dgm:t>
    </dgm:pt>
    <dgm:pt modelId="{9E5B6FD0-07D0-45C0-8C51-E2E9EE127AC6}" type="pres">
      <dgm:prSet presAssocID="{39B0573C-2B83-4FF5-A29E-79A3639B864A}" presName="spacerR" presStyleCnt="0"/>
      <dgm:spPr/>
    </dgm:pt>
    <dgm:pt modelId="{1F37A46B-C43B-487F-8520-B50D1F6FFDB3}" type="pres">
      <dgm:prSet presAssocID="{5FC5045D-8A13-4CFA-BB43-AD35ACE6C9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7577E63-1EBE-4AB2-81B0-AD0763CECBFC}" type="pres">
      <dgm:prSet presAssocID="{26F62CCE-29E7-4E5B-8AFD-6AE6E1DE9E6C}" presName="spacerL" presStyleCnt="0"/>
      <dgm:spPr/>
    </dgm:pt>
    <dgm:pt modelId="{733CBDE9-D993-4054-B8AD-57CC1B079DEB}" type="pres">
      <dgm:prSet presAssocID="{26F62CCE-29E7-4E5B-8AFD-6AE6E1DE9E6C}" presName="sibTrans" presStyleLbl="sibTrans2D1" presStyleIdx="1" presStyleCnt="3"/>
      <dgm:spPr/>
      <dgm:t>
        <a:bodyPr/>
        <a:lstStyle/>
        <a:p>
          <a:endParaRPr lang="es-CR"/>
        </a:p>
      </dgm:t>
    </dgm:pt>
    <dgm:pt modelId="{D8328D3D-6DBA-457A-A4C0-CE84B44E30D6}" type="pres">
      <dgm:prSet presAssocID="{26F62CCE-29E7-4E5B-8AFD-6AE6E1DE9E6C}" presName="spacerR" presStyleCnt="0"/>
      <dgm:spPr/>
    </dgm:pt>
    <dgm:pt modelId="{7EC78FC2-2059-49B0-BC95-E50635CF9339}" type="pres">
      <dgm:prSet presAssocID="{0A8E1862-1CC5-430C-B3DB-AEF3DFE4F8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F4A43AC-6D4B-44F9-A67C-24883CD76BF1}" type="pres">
      <dgm:prSet presAssocID="{300CDFF3-7E1A-4E2A-8D7F-3B1539A62F87}" presName="spacerL" presStyleCnt="0"/>
      <dgm:spPr/>
    </dgm:pt>
    <dgm:pt modelId="{BBA3B929-05F3-4FDF-967A-B9F2B8C79601}" type="pres">
      <dgm:prSet presAssocID="{300CDFF3-7E1A-4E2A-8D7F-3B1539A62F87}" presName="sibTrans" presStyleLbl="sibTrans2D1" presStyleIdx="2" presStyleCnt="3" custLinFactNeighborX="-61944" custLinFactNeighborY="1952"/>
      <dgm:spPr/>
      <dgm:t>
        <a:bodyPr/>
        <a:lstStyle/>
        <a:p>
          <a:endParaRPr lang="es-CR"/>
        </a:p>
      </dgm:t>
    </dgm:pt>
    <dgm:pt modelId="{2D9C4E65-6731-412B-B7B3-2ECEE1B2C66D}" type="pres">
      <dgm:prSet presAssocID="{300CDFF3-7E1A-4E2A-8D7F-3B1539A62F87}" presName="spacerR" presStyleCnt="0"/>
      <dgm:spPr/>
    </dgm:pt>
    <dgm:pt modelId="{DDB71E65-8E6B-4258-BBAD-5DF7A0DC8CCB}" type="pres">
      <dgm:prSet presAssocID="{A053E349-4A45-4111-8C88-490C338F13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D75BE64-FE6D-4CE6-ABB8-A96AC97A168A}" type="presOf" srcId="{300CDFF3-7E1A-4E2A-8D7F-3B1539A62F87}" destId="{BBA3B929-05F3-4FDF-967A-B9F2B8C79601}" srcOrd="0" destOrd="0" presId="urn:microsoft.com/office/officeart/2005/8/layout/equation1"/>
    <dgm:cxn modelId="{F4BABC2A-E182-4D72-9D6B-4F0E878754AE}" type="presOf" srcId="{428AC107-30EF-4883-92EC-20FECC74F265}" destId="{EE3CA7AA-D4F7-403D-BB4D-D950563AB51D}" srcOrd="0" destOrd="0" presId="urn:microsoft.com/office/officeart/2005/8/layout/equation1"/>
    <dgm:cxn modelId="{89C2A107-E25B-4F72-9783-84ECA7E880F7}" type="presOf" srcId="{5FC5045D-8A13-4CFA-BB43-AD35ACE6C969}" destId="{1F37A46B-C43B-487F-8520-B50D1F6FFDB3}" srcOrd="0" destOrd="0" presId="urn:microsoft.com/office/officeart/2005/8/layout/equation1"/>
    <dgm:cxn modelId="{39ACD4CC-53F4-48AF-8724-8CD9987FAE74}" type="presOf" srcId="{26F62CCE-29E7-4E5B-8AFD-6AE6E1DE9E6C}" destId="{733CBDE9-D993-4054-B8AD-57CC1B079DEB}" srcOrd="0" destOrd="0" presId="urn:microsoft.com/office/officeart/2005/8/layout/equation1"/>
    <dgm:cxn modelId="{701770B6-242D-4609-A976-79B2C07B8B73}" type="presOf" srcId="{BFE749F8-290A-4431-A97C-158C15E81489}" destId="{8294C6E2-2449-4C0B-9FE8-5E653D0D0DBB}" srcOrd="0" destOrd="0" presId="urn:microsoft.com/office/officeart/2005/8/layout/equation1"/>
    <dgm:cxn modelId="{5488FB83-50D3-4E8F-802B-D34849A8673D}" type="presOf" srcId="{0A8E1862-1CC5-430C-B3DB-AEF3DFE4F833}" destId="{7EC78FC2-2059-49B0-BC95-E50635CF9339}" srcOrd="0" destOrd="0" presId="urn:microsoft.com/office/officeart/2005/8/layout/equation1"/>
    <dgm:cxn modelId="{C1E95CA9-63B3-40D8-9CC4-AE4303BDC9C0}" srcId="{BFE749F8-290A-4431-A97C-158C15E81489}" destId="{A053E349-4A45-4111-8C88-490C338F1342}" srcOrd="3" destOrd="0" parTransId="{397A5BAC-9733-40C1-A286-BCB620E833A7}" sibTransId="{0F000300-5A7F-497E-90E7-966BA1F997E5}"/>
    <dgm:cxn modelId="{B9906289-6F93-48A6-98C9-19C27F68A438}" srcId="{BFE749F8-290A-4431-A97C-158C15E81489}" destId="{0A8E1862-1CC5-430C-B3DB-AEF3DFE4F833}" srcOrd="2" destOrd="0" parTransId="{2653AE2E-A364-46E1-99F1-D925965DE852}" sibTransId="{300CDFF3-7E1A-4E2A-8D7F-3B1539A62F87}"/>
    <dgm:cxn modelId="{D7EAE770-1761-4ADC-9F17-115D0F499B5A}" type="presOf" srcId="{A053E349-4A45-4111-8C88-490C338F1342}" destId="{DDB71E65-8E6B-4258-BBAD-5DF7A0DC8CCB}" srcOrd="0" destOrd="0" presId="urn:microsoft.com/office/officeart/2005/8/layout/equation1"/>
    <dgm:cxn modelId="{A512AF22-47B6-4F6E-93B9-B740BF71BDF5}" srcId="{BFE749F8-290A-4431-A97C-158C15E81489}" destId="{5FC5045D-8A13-4CFA-BB43-AD35ACE6C969}" srcOrd="1" destOrd="0" parTransId="{EF4C08E3-B9A0-4C37-8F61-51018A366AC4}" sibTransId="{26F62CCE-29E7-4E5B-8AFD-6AE6E1DE9E6C}"/>
    <dgm:cxn modelId="{7BBDADD8-D3CB-4D25-8CC6-A1A4C0693643}" type="presOf" srcId="{39B0573C-2B83-4FF5-A29E-79A3639B864A}" destId="{7D18ABFD-0344-4761-8AC8-E162523D1CB8}" srcOrd="0" destOrd="0" presId="urn:microsoft.com/office/officeart/2005/8/layout/equation1"/>
    <dgm:cxn modelId="{72C5482A-49CF-40D3-A7B7-715BBA8C5BFB}" srcId="{BFE749F8-290A-4431-A97C-158C15E81489}" destId="{428AC107-30EF-4883-92EC-20FECC74F265}" srcOrd="0" destOrd="0" parTransId="{F1399CF6-82B7-4AF1-AC5E-733ADF49A55A}" sibTransId="{39B0573C-2B83-4FF5-A29E-79A3639B864A}"/>
    <dgm:cxn modelId="{A5E2E793-1A01-4849-AC45-DBDFCF4FD651}" type="presParOf" srcId="{8294C6E2-2449-4C0B-9FE8-5E653D0D0DBB}" destId="{EE3CA7AA-D4F7-403D-BB4D-D950563AB51D}" srcOrd="0" destOrd="0" presId="urn:microsoft.com/office/officeart/2005/8/layout/equation1"/>
    <dgm:cxn modelId="{B26EE982-DED7-4659-BFD4-E6376F1089E3}" type="presParOf" srcId="{8294C6E2-2449-4C0B-9FE8-5E653D0D0DBB}" destId="{D67CE47A-17D8-43C0-8F29-95D263C1BF73}" srcOrd="1" destOrd="0" presId="urn:microsoft.com/office/officeart/2005/8/layout/equation1"/>
    <dgm:cxn modelId="{94F1E4E8-F9BC-4CD1-833E-6EB38D928D07}" type="presParOf" srcId="{8294C6E2-2449-4C0B-9FE8-5E653D0D0DBB}" destId="{7D18ABFD-0344-4761-8AC8-E162523D1CB8}" srcOrd="2" destOrd="0" presId="urn:microsoft.com/office/officeart/2005/8/layout/equation1"/>
    <dgm:cxn modelId="{0C4C5720-A1D1-4E51-BFFE-2AA72826FC28}" type="presParOf" srcId="{8294C6E2-2449-4C0B-9FE8-5E653D0D0DBB}" destId="{9E5B6FD0-07D0-45C0-8C51-E2E9EE127AC6}" srcOrd="3" destOrd="0" presId="urn:microsoft.com/office/officeart/2005/8/layout/equation1"/>
    <dgm:cxn modelId="{91A95FFF-02BF-4558-A3B2-03646B1F5546}" type="presParOf" srcId="{8294C6E2-2449-4C0B-9FE8-5E653D0D0DBB}" destId="{1F37A46B-C43B-487F-8520-B50D1F6FFDB3}" srcOrd="4" destOrd="0" presId="urn:microsoft.com/office/officeart/2005/8/layout/equation1"/>
    <dgm:cxn modelId="{39683E6A-0F1E-4ECF-B122-1D71DA88EE1C}" type="presParOf" srcId="{8294C6E2-2449-4C0B-9FE8-5E653D0D0DBB}" destId="{47577E63-1EBE-4AB2-81B0-AD0763CECBFC}" srcOrd="5" destOrd="0" presId="urn:microsoft.com/office/officeart/2005/8/layout/equation1"/>
    <dgm:cxn modelId="{CD059B3F-6EB2-412B-A5B6-5F28141BDE72}" type="presParOf" srcId="{8294C6E2-2449-4C0B-9FE8-5E653D0D0DBB}" destId="{733CBDE9-D993-4054-B8AD-57CC1B079DEB}" srcOrd="6" destOrd="0" presId="urn:microsoft.com/office/officeart/2005/8/layout/equation1"/>
    <dgm:cxn modelId="{1B35688A-8A7F-49F3-854F-67088D5427EF}" type="presParOf" srcId="{8294C6E2-2449-4C0B-9FE8-5E653D0D0DBB}" destId="{D8328D3D-6DBA-457A-A4C0-CE84B44E30D6}" srcOrd="7" destOrd="0" presId="urn:microsoft.com/office/officeart/2005/8/layout/equation1"/>
    <dgm:cxn modelId="{607793C1-7E7F-42A2-8275-34B7CABBE99D}" type="presParOf" srcId="{8294C6E2-2449-4C0B-9FE8-5E653D0D0DBB}" destId="{7EC78FC2-2059-49B0-BC95-E50635CF9339}" srcOrd="8" destOrd="0" presId="urn:microsoft.com/office/officeart/2005/8/layout/equation1"/>
    <dgm:cxn modelId="{AA93A068-2698-4FAE-A496-A4F738369184}" type="presParOf" srcId="{8294C6E2-2449-4C0B-9FE8-5E653D0D0DBB}" destId="{9F4A43AC-6D4B-44F9-A67C-24883CD76BF1}" srcOrd="9" destOrd="0" presId="urn:microsoft.com/office/officeart/2005/8/layout/equation1"/>
    <dgm:cxn modelId="{D8171B9E-8EFB-473F-8797-C8C7D77392AA}" type="presParOf" srcId="{8294C6E2-2449-4C0B-9FE8-5E653D0D0DBB}" destId="{BBA3B929-05F3-4FDF-967A-B9F2B8C79601}" srcOrd="10" destOrd="0" presId="urn:microsoft.com/office/officeart/2005/8/layout/equation1"/>
    <dgm:cxn modelId="{3D42C253-19E3-4ED5-BB28-DAB3573DD5A7}" type="presParOf" srcId="{8294C6E2-2449-4C0B-9FE8-5E653D0D0DBB}" destId="{2D9C4E65-6731-412B-B7B3-2ECEE1B2C66D}" srcOrd="11" destOrd="0" presId="urn:microsoft.com/office/officeart/2005/8/layout/equation1"/>
    <dgm:cxn modelId="{6B9E7B8D-2ADE-4721-A95C-D8B62AB7665D}" type="presParOf" srcId="{8294C6E2-2449-4C0B-9FE8-5E653D0D0DBB}" destId="{DDB71E65-8E6B-4258-BBAD-5DF7A0DC8CC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DC6677-AE33-4111-A89E-2D0893EFAF3C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R"/>
        </a:p>
      </dgm:t>
    </dgm:pt>
    <dgm:pt modelId="{0CDC6473-CBB4-4254-BD75-73AC54C544E3}">
      <dgm:prSet/>
      <dgm:spPr/>
      <dgm:t>
        <a:bodyPr/>
        <a:lstStyle/>
        <a:p>
          <a:pPr rtl="0"/>
          <a:r>
            <a:rPr lang="es-CR" b="1" dirty="0" smtClean="0"/>
            <a:t>MINISTERIO DE COMERCIO EXTERIOR</a:t>
          </a:r>
          <a:endParaRPr lang="es-CR" dirty="0"/>
        </a:p>
      </dgm:t>
    </dgm:pt>
    <dgm:pt modelId="{9E8D502B-00C2-4824-83CE-7020F20DD813}" type="parTrans" cxnId="{EBAB10DB-97BE-4A1D-B163-310F3DD0B932}">
      <dgm:prSet/>
      <dgm:spPr/>
      <dgm:t>
        <a:bodyPr/>
        <a:lstStyle/>
        <a:p>
          <a:endParaRPr lang="es-CR"/>
        </a:p>
      </dgm:t>
    </dgm:pt>
    <dgm:pt modelId="{79B86802-26D7-4244-816B-0E5024242F00}" type="sibTrans" cxnId="{EBAB10DB-97BE-4A1D-B163-310F3DD0B932}">
      <dgm:prSet/>
      <dgm:spPr/>
      <dgm:t>
        <a:bodyPr/>
        <a:lstStyle/>
        <a:p>
          <a:endParaRPr lang="es-CR"/>
        </a:p>
      </dgm:t>
    </dgm:pt>
    <dgm:pt modelId="{C44E4323-993C-4557-A0C5-C8AAD58512FB}">
      <dgm:prSet/>
      <dgm:spPr/>
      <dgm:t>
        <a:bodyPr/>
        <a:lstStyle/>
        <a:p>
          <a:pPr rtl="0"/>
          <a:r>
            <a:rPr lang="es-CR" b="1" dirty="0" smtClean="0"/>
            <a:t>INSTITUTO COSTARRICENSE DE ELECTRICIDAD</a:t>
          </a:r>
          <a:endParaRPr lang="es-CR" dirty="0"/>
        </a:p>
      </dgm:t>
    </dgm:pt>
    <dgm:pt modelId="{C6483407-6944-4FB3-B444-DF18EB4A5834}" type="parTrans" cxnId="{8BA98D0B-9106-4594-952A-86182322EAEF}">
      <dgm:prSet/>
      <dgm:spPr/>
      <dgm:t>
        <a:bodyPr/>
        <a:lstStyle/>
        <a:p>
          <a:endParaRPr lang="es-CR"/>
        </a:p>
      </dgm:t>
    </dgm:pt>
    <dgm:pt modelId="{BFBE537F-CB4D-497E-B288-901540F1A6B4}" type="sibTrans" cxnId="{8BA98D0B-9106-4594-952A-86182322EAEF}">
      <dgm:prSet/>
      <dgm:spPr/>
      <dgm:t>
        <a:bodyPr/>
        <a:lstStyle/>
        <a:p>
          <a:endParaRPr lang="es-CR"/>
        </a:p>
      </dgm:t>
    </dgm:pt>
    <dgm:pt modelId="{1697BF59-85C8-4471-9B09-7BD8BE17AB5B}">
      <dgm:prSet/>
      <dgm:spPr/>
      <dgm:t>
        <a:bodyPr/>
        <a:lstStyle/>
        <a:p>
          <a:pPr rtl="0"/>
          <a:r>
            <a:rPr lang="es-CR" b="1" dirty="0" smtClean="0"/>
            <a:t>COMPAÑÍA DE FUERZA Y LUZ</a:t>
          </a:r>
          <a:endParaRPr lang="es-CR" dirty="0"/>
        </a:p>
      </dgm:t>
    </dgm:pt>
    <dgm:pt modelId="{B751D099-D93D-4139-9548-FA68244C3D0B}" type="parTrans" cxnId="{F6AEC330-31CC-4588-B6E6-F08F5F5585CD}">
      <dgm:prSet/>
      <dgm:spPr/>
      <dgm:t>
        <a:bodyPr/>
        <a:lstStyle/>
        <a:p>
          <a:endParaRPr lang="es-CR"/>
        </a:p>
      </dgm:t>
    </dgm:pt>
    <dgm:pt modelId="{18441C25-B1B4-46E2-94E4-F10E0B4EA1C5}" type="sibTrans" cxnId="{F6AEC330-31CC-4588-B6E6-F08F5F5585CD}">
      <dgm:prSet/>
      <dgm:spPr/>
      <dgm:t>
        <a:bodyPr/>
        <a:lstStyle/>
        <a:p>
          <a:endParaRPr lang="es-CR"/>
        </a:p>
      </dgm:t>
    </dgm:pt>
    <dgm:pt modelId="{245DE15B-55B6-42F0-9BE3-92B32AAA5BA1}">
      <dgm:prSet/>
      <dgm:spPr/>
      <dgm:t>
        <a:bodyPr/>
        <a:lstStyle/>
        <a:p>
          <a:pPr rtl="0"/>
          <a:r>
            <a:rPr lang="es-CR" b="1" dirty="0" smtClean="0"/>
            <a:t>UNIVERSIDAD NACIONAL</a:t>
          </a:r>
          <a:endParaRPr lang="es-CR" dirty="0"/>
        </a:p>
      </dgm:t>
    </dgm:pt>
    <dgm:pt modelId="{D5C3FF31-7D63-481B-9ADF-0A843FA108CF}" type="parTrans" cxnId="{80E48A12-84F0-4B1F-A437-E0CF757FA18D}">
      <dgm:prSet/>
      <dgm:spPr/>
      <dgm:t>
        <a:bodyPr/>
        <a:lstStyle/>
        <a:p>
          <a:endParaRPr lang="es-CR"/>
        </a:p>
      </dgm:t>
    </dgm:pt>
    <dgm:pt modelId="{BF45EA1B-ED2F-4820-B1CB-5E8DABC0FB8C}" type="sibTrans" cxnId="{80E48A12-84F0-4B1F-A437-E0CF757FA18D}">
      <dgm:prSet/>
      <dgm:spPr/>
      <dgm:t>
        <a:bodyPr/>
        <a:lstStyle/>
        <a:p>
          <a:endParaRPr lang="es-CR"/>
        </a:p>
      </dgm:t>
    </dgm:pt>
    <dgm:pt modelId="{254B123B-E8AE-4D64-82E2-F38B288B6E08}">
      <dgm:prSet/>
      <dgm:spPr/>
      <dgm:t>
        <a:bodyPr/>
        <a:lstStyle/>
        <a:p>
          <a:pPr rtl="0"/>
          <a:r>
            <a:rPr lang="es-CR" b="1" dirty="0" smtClean="0"/>
            <a:t>UNIVERSIDAD DE COSTA RICA</a:t>
          </a:r>
          <a:endParaRPr lang="es-CR" dirty="0"/>
        </a:p>
      </dgm:t>
    </dgm:pt>
    <dgm:pt modelId="{6FCBE40F-D22D-448B-B6B4-AD8BDA96FA1F}" type="parTrans" cxnId="{A18AAED3-E587-4117-952D-702535B652DF}">
      <dgm:prSet/>
      <dgm:spPr/>
      <dgm:t>
        <a:bodyPr/>
        <a:lstStyle/>
        <a:p>
          <a:endParaRPr lang="es-CR"/>
        </a:p>
      </dgm:t>
    </dgm:pt>
    <dgm:pt modelId="{142AF9F5-D7CA-4DB7-ACF1-ADCF460B964F}" type="sibTrans" cxnId="{A18AAED3-E587-4117-952D-702535B652DF}">
      <dgm:prSet/>
      <dgm:spPr/>
      <dgm:t>
        <a:bodyPr/>
        <a:lstStyle/>
        <a:p>
          <a:endParaRPr lang="es-CR"/>
        </a:p>
      </dgm:t>
    </dgm:pt>
    <dgm:pt modelId="{11229630-9F57-408F-87B3-51419119B6D7}">
      <dgm:prSet/>
      <dgm:spPr/>
      <dgm:t>
        <a:bodyPr/>
        <a:lstStyle/>
        <a:p>
          <a:pPr rtl="0"/>
          <a:r>
            <a:rPr lang="es-CR" b="1" dirty="0" smtClean="0"/>
            <a:t>MUNICIPALIDAD DE SANTA ANA</a:t>
          </a:r>
          <a:endParaRPr lang="es-CR" dirty="0"/>
        </a:p>
      </dgm:t>
    </dgm:pt>
    <dgm:pt modelId="{E60F85BD-3186-4076-8C82-6E2A9B8A85AC}" type="parTrans" cxnId="{8A8E5089-1966-48CC-A17C-8AA65636B8BE}">
      <dgm:prSet/>
      <dgm:spPr/>
      <dgm:t>
        <a:bodyPr/>
        <a:lstStyle/>
        <a:p>
          <a:endParaRPr lang="es-CR"/>
        </a:p>
      </dgm:t>
    </dgm:pt>
    <dgm:pt modelId="{688AE9B6-4761-42EF-B253-C3EA7A095F9B}" type="sibTrans" cxnId="{8A8E5089-1966-48CC-A17C-8AA65636B8BE}">
      <dgm:prSet/>
      <dgm:spPr/>
      <dgm:t>
        <a:bodyPr/>
        <a:lstStyle/>
        <a:p>
          <a:endParaRPr lang="es-CR"/>
        </a:p>
      </dgm:t>
    </dgm:pt>
    <dgm:pt modelId="{7990FDE9-7D54-4637-B0D9-558D67656684}">
      <dgm:prSet/>
      <dgm:spPr/>
      <dgm:t>
        <a:bodyPr/>
        <a:lstStyle/>
        <a:p>
          <a:pPr rtl="0"/>
          <a:r>
            <a:rPr lang="es-CR" b="1" dirty="0" smtClean="0"/>
            <a:t>CONTRALORÍA GENERAL DE LA REPÚBLICA</a:t>
          </a:r>
          <a:endParaRPr lang="es-CR" dirty="0"/>
        </a:p>
      </dgm:t>
    </dgm:pt>
    <dgm:pt modelId="{48A15269-114F-4DE4-B542-7C43463A2E5A}" type="parTrans" cxnId="{06C254D0-4ED9-43BE-AD76-C14F9EA7CF8B}">
      <dgm:prSet/>
      <dgm:spPr/>
      <dgm:t>
        <a:bodyPr/>
        <a:lstStyle/>
        <a:p>
          <a:endParaRPr lang="es-CR"/>
        </a:p>
      </dgm:t>
    </dgm:pt>
    <dgm:pt modelId="{9691DB9D-15DF-483C-9E1D-E3792F627386}" type="sibTrans" cxnId="{06C254D0-4ED9-43BE-AD76-C14F9EA7CF8B}">
      <dgm:prSet/>
      <dgm:spPr/>
      <dgm:t>
        <a:bodyPr/>
        <a:lstStyle/>
        <a:p>
          <a:endParaRPr lang="es-CR"/>
        </a:p>
      </dgm:t>
    </dgm:pt>
    <dgm:pt modelId="{C8878103-E4F0-4034-AAC3-2EBF3B122A13}">
      <dgm:prSet/>
      <dgm:spPr/>
      <dgm:t>
        <a:bodyPr/>
        <a:lstStyle/>
        <a:p>
          <a:pPr rtl="0"/>
          <a:r>
            <a:rPr lang="es-CR" b="1" dirty="0" smtClean="0"/>
            <a:t>BANCO NACIONAL DE COSTA RICA</a:t>
          </a:r>
          <a:endParaRPr lang="es-CR" dirty="0"/>
        </a:p>
      </dgm:t>
    </dgm:pt>
    <dgm:pt modelId="{EBFC95FC-77E3-4E4D-A357-5298EF7A8757}" type="parTrans" cxnId="{358053B6-8341-4C15-BD8C-6F63BE3BBF66}">
      <dgm:prSet/>
      <dgm:spPr/>
      <dgm:t>
        <a:bodyPr/>
        <a:lstStyle/>
        <a:p>
          <a:endParaRPr lang="es-CR"/>
        </a:p>
      </dgm:t>
    </dgm:pt>
    <dgm:pt modelId="{4FAA0C08-6355-434A-9813-26B36FCC85F3}" type="sibTrans" cxnId="{358053B6-8341-4C15-BD8C-6F63BE3BBF66}">
      <dgm:prSet/>
      <dgm:spPr/>
      <dgm:t>
        <a:bodyPr/>
        <a:lstStyle/>
        <a:p>
          <a:endParaRPr lang="es-CR"/>
        </a:p>
      </dgm:t>
    </dgm:pt>
    <dgm:pt modelId="{3CD78F3E-5304-4ECD-9AAF-0B64B068DBE9}" type="pres">
      <dgm:prSet presAssocID="{DBDC6677-AE33-4111-A89E-2D0893EFAF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31E4188-85C7-48EE-8A83-18D2B5C11134}" type="pres">
      <dgm:prSet presAssocID="{0CDC6473-CBB4-4254-BD75-73AC54C544E3}" presName="composite" presStyleCnt="0"/>
      <dgm:spPr/>
    </dgm:pt>
    <dgm:pt modelId="{0294DD05-DCC3-4D5E-A794-3A6C3109FFF3}" type="pres">
      <dgm:prSet presAssocID="{0CDC6473-CBB4-4254-BD75-73AC54C544E3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CR"/>
        </a:p>
      </dgm:t>
    </dgm:pt>
    <dgm:pt modelId="{41ACD985-B058-4F78-8823-FBFAEF7EB61B}" type="pres">
      <dgm:prSet presAssocID="{0CDC6473-CBB4-4254-BD75-73AC54C544E3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1793E27-EF3A-4EEB-A5AE-D0B09041C762}" type="pres">
      <dgm:prSet presAssocID="{79B86802-26D7-4244-816B-0E5024242F00}" presName="spacing" presStyleCnt="0"/>
      <dgm:spPr/>
    </dgm:pt>
    <dgm:pt modelId="{896021BD-10A8-4523-9EBB-BC2CCDE150B5}" type="pres">
      <dgm:prSet presAssocID="{C44E4323-993C-4557-A0C5-C8AAD58512FB}" presName="composite" presStyleCnt="0"/>
      <dgm:spPr/>
    </dgm:pt>
    <dgm:pt modelId="{860FCEEC-96F2-455D-A1C2-97F6D0EF42B0}" type="pres">
      <dgm:prSet presAssocID="{C44E4323-993C-4557-A0C5-C8AAD58512FB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es-CR"/>
        </a:p>
      </dgm:t>
    </dgm:pt>
    <dgm:pt modelId="{253ACD30-443E-45DE-A584-9CBE2EE98C53}" type="pres">
      <dgm:prSet presAssocID="{C44E4323-993C-4557-A0C5-C8AAD58512FB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81D12DA-36D8-4D75-87FA-659F854DF8AF}" type="pres">
      <dgm:prSet presAssocID="{BFBE537F-CB4D-497E-B288-901540F1A6B4}" presName="spacing" presStyleCnt="0"/>
      <dgm:spPr/>
    </dgm:pt>
    <dgm:pt modelId="{15769F85-D275-42E8-8F14-185889F906BD}" type="pres">
      <dgm:prSet presAssocID="{1697BF59-85C8-4471-9B09-7BD8BE17AB5B}" presName="composite" presStyleCnt="0"/>
      <dgm:spPr/>
    </dgm:pt>
    <dgm:pt modelId="{1C4CD4DB-678E-4461-91C7-EE5B18792EF5}" type="pres">
      <dgm:prSet presAssocID="{1697BF59-85C8-4471-9B09-7BD8BE17AB5B}" presName="imgShp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CR"/>
        </a:p>
      </dgm:t>
    </dgm:pt>
    <dgm:pt modelId="{77D277F5-AE10-44F3-BCCD-000C01EB20C1}" type="pres">
      <dgm:prSet presAssocID="{1697BF59-85C8-4471-9B09-7BD8BE17AB5B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FB36E8D-B5A0-49FC-870F-9670AE70FEE6}" type="pres">
      <dgm:prSet presAssocID="{18441C25-B1B4-46E2-94E4-F10E0B4EA1C5}" presName="spacing" presStyleCnt="0"/>
      <dgm:spPr/>
    </dgm:pt>
    <dgm:pt modelId="{73BAC163-11CD-4811-8EA0-923E2A1EEB91}" type="pres">
      <dgm:prSet presAssocID="{245DE15B-55B6-42F0-9BE3-92B32AAA5BA1}" presName="composite" presStyleCnt="0"/>
      <dgm:spPr/>
    </dgm:pt>
    <dgm:pt modelId="{AAB7E895-342C-423A-8C7D-83E09CF2DE4B}" type="pres">
      <dgm:prSet presAssocID="{245DE15B-55B6-42F0-9BE3-92B32AAA5BA1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R"/>
        </a:p>
      </dgm:t>
    </dgm:pt>
    <dgm:pt modelId="{01A95002-E6AB-49B1-BBE8-F960B530559D}" type="pres">
      <dgm:prSet presAssocID="{245DE15B-55B6-42F0-9BE3-92B32AAA5BA1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057886-5D6E-4546-BE4A-E867C6D0664B}" type="pres">
      <dgm:prSet presAssocID="{BF45EA1B-ED2F-4820-B1CB-5E8DABC0FB8C}" presName="spacing" presStyleCnt="0"/>
      <dgm:spPr/>
    </dgm:pt>
    <dgm:pt modelId="{F7BF5256-0D7C-4992-9EF3-8B265ED7E4DF}" type="pres">
      <dgm:prSet presAssocID="{254B123B-E8AE-4D64-82E2-F38B288B6E08}" presName="composite" presStyleCnt="0"/>
      <dgm:spPr/>
    </dgm:pt>
    <dgm:pt modelId="{8C47672D-F8E0-413C-9294-91E2AE07B514}" type="pres">
      <dgm:prSet presAssocID="{254B123B-E8AE-4D64-82E2-F38B288B6E08}" presName="imgShp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CR"/>
        </a:p>
      </dgm:t>
    </dgm:pt>
    <dgm:pt modelId="{7F8BF32E-B840-4D0C-86B6-1266B70C6433}" type="pres">
      <dgm:prSet presAssocID="{254B123B-E8AE-4D64-82E2-F38B288B6E08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54B19E-C006-4604-AE88-A8E0EAA14FED}" type="pres">
      <dgm:prSet presAssocID="{142AF9F5-D7CA-4DB7-ACF1-ADCF460B964F}" presName="spacing" presStyleCnt="0"/>
      <dgm:spPr/>
    </dgm:pt>
    <dgm:pt modelId="{72A6B397-0DED-44D1-B2DE-D82A81934066}" type="pres">
      <dgm:prSet presAssocID="{11229630-9F57-408F-87B3-51419119B6D7}" presName="composite" presStyleCnt="0"/>
      <dgm:spPr/>
    </dgm:pt>
    <dgm:pt modelId="{576AFB2C-B8B4-43A8-87F2-1DC7B642CB2E}" type="pres">
      <dgm:prSet presAssocID="{11229630-9F57-408F-87B3-51419119B6D7}" presName="imgShp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CR"/>
        </a:p>
      </dgm:t>
    </dgm:pt>
    <dgm:pt modelId="{99DF49A4-70D4-455F-8395-84E42C39C73D}" type="pres">
      <dgm:prSet presAssocID="{11229630-9F57-408F-87B3-51419119B6D7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E9FB9B0-1E19-45D6-96C0-B4771BC54198}" type="pres">
      <dgm:prSet presAssocID="{688AE9B6-4761-42EF-B253-C3EA7A095F9B}" presName="spacing" presStyleCnt="0"/>
      <dgm:spPr/>
    </dgm:pt>
    <dgm:pt modelId="{E910BD26-3FC9-43A4-AE7B-FE4DEB9FDEA2}" type="pres">
      <dgm:prSet presAssocID="{7990FDE9-7D54-4637-B0D9-558D67656684}" presName="composite" presStyleCnt="0"/>
      <dgm:spPr/>
    </dgm:pt>
    <dgm:pt modelId="{AE59279C-839B-4260-88FE-23CE0523D5F9}" type="pres">
      <dgm:prSet presAssocID="{7990FDE9-7D54-4637-B0D9-558D67656684}" presName="imgShp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R"/>
        </a:p>
      </dgm:t>
    </dgm:pt>
    <dgm:pt modelId="{E3FB3DCF-F60B-4A6A-8563-27E269C2B2DE}" type="pres">
      <dgm:prSet presAssocID="{7990FDE9-7D54-4637-B0D9-558D67656684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2AB1E2-40AC-4238-9CC4-09B0DA9EC764}" type="pres">
      <dgm:prSet presAssocID="{9691DB9D-15DF-483C-9E1D-E3792F627386}" presName="spacing" presStyleCnt="0"/>
      <dgm:spPr/>
    </dgm:pt>
    <dgm:pt modelId="{86137618-DE2E-4059-91CE-C54CA9455563}" type="pres">
      <dgm:prSet presAssocID="{C8878103-E4F0-4034-AAC3-2EBF3B122A13}" presName="composite" presStyleCnt="0"/>
      <dgm:spPr/>
    </dgm:pt>
    <dgm:pt modelId="{3884EA69-ACB6-4F80-AF58-8FF70C408BDE}" type="pres">
      <dgm:prSet presAssocID="{C8878103-E4F0-4034-AAC3-2EBF3B122A13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CR"/>
        </a:p>
      </dgm:t>
    </dgm:pt>
    <dgm:pt modelId="{85FA9A4E-72E8-42FC-BEF3-1C735F028ABC}" type="pres">
      <dgm:prSet presAssocID="{C8878103-E4F0-4034-AAC3-2EBF3B122A13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6AEC330-31CC-4588-B6E6-F08F5F5585CD}" srcId="{DBDC6677-AE33-4111-A89E-2D0893EFAF3C}" destId="{1697BF59-85C8-4471-9B09-7BD8BE17AB5B}" srcOrd="2" destOrd="0" parTransId="{B751D099-D93D-4139-9548-FA68244C3D0B}" sibTransId="{18441C25-B1B4-46E2-94E4-F10E0B4EA1C5}"/>
    <dgm:cxn modelId="{6F20A7B7-C7F9-4BB2-B4DC-4A8F07DD3990}" type="presOf" srcId="{C44E4323-993C-4557-A0C5-C8AAD58512FB}" destId="{253ACD30-443E-45DE-A584-9CBE2EE98C53}" srcOrd="0" destOrd="0" presId="urn:microsoft.com/office/officeart/2005/8/layout/vList3"/>
    <dgm:cxn modelId="{6AC07744-B563-410B-8658-2BA3F94C7C6B}" type="presOf" srcId="{11229630-9F57-408F-87B3-51419119B6D7}" destId="{99DF49A4-70D4-455F-8395-84E42C39C73D}" srcOrd="0" destOrd="0" presId="urn:microsoft.com/office/officeart/2005/8/layout/vList3"/>
    <dgm:cxn modelId="{06C254D0-4ED9-43BE-AD76-C14F9EA7CF8B}" srcId="{DBDC6677-AE33-4111-A89E-2D0893EFAF3C}" destId="{7990FDE9-7D54-4637-B0D9-558D67656684}" srcOrd="6" destOrd="0" parTransId="{48A15269-114F-4DE4-B542-7C43463A2E5A}" sibTransId="{9691DB9D-15DF-483C-9E1D-E3792F627386}"/>
    <dgm:cxn modelId="{EBAB10DB-97BE-4A1D-B163-310F3DD0B932}" srcId="{DBDC6677-AE33-4111-A89E-2D0893EFAF3C}" destId="{0CDC6473-CBB4-4254-BD75-73AC54C544E3}" srcOrd="0" destOrd="0" parTransId="{9E8D502B-00C2-4824-83CE-7020F20DD813}" sibTransId="{79B86802-26D7-4244-816B-0E5024242F00}"/>
    <dgm:cxn modelId="{8A8E5089-1966-48CC-A17C-8AA65636B8BE}" srcId="{DBDC6677-AE33-4111-A89E-2D0893EFAF3C}" destId="{11229630-9F57-408F-87B3-51419119B6D7}" srcOrd="5" destOrd="0" parTransId="{E60F85BD-3186-4076-8C82-6E2A9B8A85AC}" sibTransId="{688AE9B6-4761-42EF-B253-C3EA7A095F9B}"/>
    <dgm:cxn modelId="{093DE8C8-DF8D-4DBE-A4B6-6AC830C9873A}" type="presOf" srcId="{245DE15B-55B6-42F0-9BE3-92B32AAA5BA1}" destId="{01A95002-E6AB-49B1-BBE8-F960B530559D}" srcOrd="0" destOrd="0" presId="urn:microsoft.com/office/officeart/2005/8/layout/vList3"/>
    <dgm:cxn modelId="{79BB5AE1-0EF5-4C07-8FC7-CEDA3491E9FC}" type="presOf" srcId="{C8878103-E4F0-4034-AAC3-2EBF3B122A13}" destId="{85FA9A4E-72E8-42FC-BEF3-1C735F028ABC}" srcOrd="0" destOrd="0" presId="urn:microsoft.com/office/officeart/2005/8/layout/vList3"/>
    <dgm:cxn modelId="{A18AAED3-E587-4117-952D-702535B652DF}" srcId="{DBDC6677-AE33-4111-A89E-2D0893EFAF3C}" destId="{254B123B-E8AE-4D64-82E2-F38B288B6E08}" srcOrd="4" destOrd="0" parTransId="{6FCBE40F-D22D-448B-B6B4-AD8BDA96FA1F}" sibTransId="{142AF9F5-D7CA-4DB7-ACF1-ADCF460B964F}"/>
    <dgm:cxn modelId="{80E48A12-84F0-4B1F-A437-E0CF757FA18D}" srcId="{DBDC6677-AE33-4111-A89E-2D0893EFAF3C}" destId="{245DE15B-55B6-42F0-9BE3-92B32AAA5BA1}" srcOrd="3" destOrd="0" parTransId="{D5C3FF31-7D63-481B-9ADF-0A843FA108CF}" sibTransId="{BF45EA1B-ED2F-4820-B1CB-5E8DABC0FB8C}"/>
    <dgm:cxn modelId="{F1539428-855C-4B4F-A02F-4CD1E6195D2E}" type="presOf" srcId="{0CDC6473-CBB4-4254-BD75-73AC54C544E3}" destId="{41ACD985-B058-4F78-8823-FBFAEF7EB61B}" srcOrd="0" destOrd="0" presId="urn:microsoft.com/office/officeart/2005/8/layout/vList3"/>
    <dgm:cxn modelId="{8BA98D0B-9106-4594-952A-86182322EAEF}" srcId="{DBDC6677-AE33-4111-A89E-2D0893EFAF3C}" destId="{C44E4323-993C-4557-A0C5-C8AAD58512FB}" srcOrd="1" destOrd="0" parTransId="{C6483407-6944-4FB3-B444-DF18EB4A5834}" sibTransId="{BFBE537F-CB4D-497E-B288-901540F1A6B4}"/>
    <dgm:cxn modelId="{C553A3A8-3F07-41D0-A2D6-7563A761B5B8}" type="presOf" srcId="{7990FDE9-7D54-4637-B0D9-558D67656684}" destId="{E3FB3DCF-F60B-4A6A-8563-27E269C2B2DE}" srcOrd="0" destOrd="0" presId="urn:microsoft.com/office/officeart/2005/8/layout/vList3"/>
    <dgm:cxn modelId="{358053B6-8341-4C15-BD8C-6F63BE3BBF66}" srcId="{DBDC6677-AE33-4111-A89E-2D0893EFAF3C}" destId="{C8878103-E4F0-4034-AAC3-2EBF3B122A13}" srcOrd="7" destOrd="0" parTransId="{EBFC95FC-77E3-4E4D-A357-5298EF7A8757}" sibTransId="{4FAA0C08-6355-434A-9813-26B36FCC85F3}"/>
    <dgm:cxn modelId="{A266724E-323B-4B58-A16A-A04CF45D214E}" type="presOf" srcId="{1697BF59-85C8-4471-9B09-7BD8BE17AB5B}" destId="{77D277F5-AE10-44F3-BCCD-000C01EB20C1}" srcOrd="0" destOrd="0" presId="urn:microsoft.com/office/officeart/2005/8/layout/vList3"/>
    <dgm:cxn modelId="{5B8FC564-BBC2-414F-8B5B-6FC30666C20B}" type="presOf" srcId="{DBDC6677-AE33-4111-A89E-2D0893EFAF3C}" destId="{3CD78F3E-5304-4ECD-9AAF-0B64B068DBE9}" srcOrd="0" destOrd="0" presId="urn:microsoft.com/office/officeart/2005/8/layout/vList3"/>
    <dgm:cxn modelId="{EA71080D-A9F0-4584-8E39-C99FF61922FE}" type="presOf" srcId="{254B123B-E8AE-4D64-82E2-F38B288B6E08}" destId="{7F8BF32E-B840-4D0C-86B6-1266B70C6433}" srcOrd="0" destOrd="0" presId="urn:microsoft.com/office/officeart/2005/8/layout/vList3"/>
    <dgm:cxn modelId="{E8D9375C-9CBE-4FB6-9762-5D9FA7647973}" type="presParOf" srcId="{3CD78F3E-5304-4ECD-9AAF-0B64B068DBE9}" destId="{431E4188-85C7-48EE-8A83-18D2B5C11134}" srcOrd="0" destOrd="0" presId="urn:microsoft.com/office/officeart/2005/8/layout/vList3"/>
    <dgm:cxn modelId="{5879E872-5A3B-44E6-8DE5-8C8CE6D585CE}" type="presParOf" srcId="{431E4188-85C7-48EE-8A83-18D2B5C11134}" destId="{0294DD05-DCC3-4D5E-A794-3A6C3109FFF3}" srcOrd="0" destOrd="0" presId="urn:microsoft.com/office/officeart/2005/8/layout/vList3"/>
    <dgm:cxn modelId="{93CE3378-9236-4AE7-B4C4-5194ECCF81B7}" type="presParOf" srcId="{431E4188-85C7-48EE-8A83-18D2B5C11134}" destId="{41ACD985-B058-4F78-8823-FBFAEF7EB61B}" srcOrd="1" destOrd="0" presId="urn:microsoft.com/office/officeart/2005/8/layout/vList3"/>
    <dgm:cxn modelId="{8D54E548-A57B-4D86-8291-BD0EE74CF1A8}" type="presParOf" srcId="{3CD78F3E-5304-4ECD-9AAF-0B64B068DBE9}" destId="{E1793E27-EF3A-4EEB-A5AE-D0B09041C762}" srcOrd="1" destOrd="0" presId="urn:microsoft.com/office/officeart/2005/8/layout/vList3"/>
    <dgm:cxn modelId="{22A8A350-3B87-494A-BA91-AF3BDCBDF56F}" type="presParOf" srcId="{3CD78F3E-5304-4ECD-9AAF-0B64B068DBE9}" destId="{896021BD-10A8-4523-9EBB-BC2CCDE150B5}" srcOrd="2" destOrd="0" presId="urn:microsoft.com/office/officeart/2005/8/layout/vList3"/>
    <dgm:cxn modelId="{2A4D52D3-C9AF-4D35-8FE8-F9BE46F4EBFD}" type="presParOf" srcId="{896021BD-10A8-4523-9EBB-BC2CCDE150B5}" destId="{860FCEEC-96F2-455D-A1C2-97F6D0EF42B0}" srcOrd="0" destOrd="0" presId="urn:microsoft.com/office/officeart/2005/8/layout/vList3"/>
    <dgm:cxn modelId="{4973CD45-3026-43D5-A839-2B2A751950C7}" type="presParOf" srcId="{896021BD-10A8-4523-9EBB-BC2CCDE150B5}" destId="{253ACD30-443E-45DE-A584-9CBE2EE98C53}" srcOrd="1" destOrd="0" presId="urn:microsoft.com/office/officeart/2005/8/layout/vList3"/>
    <dgm:cxn modelId="{4F4889FC-807D-456D-B74F-23B7B310D8E4}" type="presParOf" srcId="{3CD78F3E-5304-4ECD-9AAF-0B64B068DBE9}" destId="{181D12DA-36D8-4D75-87FA-659F854DF8AF}" srcOrd="3" destOrd="0" presId="urn:microsoft.com/office/officeart/2005/8/layout/vList3"/>
    <dgm:cxn modelId="{1BB8F7EF-5727-42C4-834F-6ACAD8143C66}" type="presParOf" srcId="{3CD78F3E-5304-4ECD-9AAF-0B64B068DBE9}" destId="{15769F85-D275-42E8-8F14-185889F906BD}" srcOrd="4" destOrd="0" presId="urn:microsoft.com/office/officeart/2005/8/layout/vList3"/>
    <dgm:cxn modelId="{80918580-0CB7-4C4A-8673-52068800D7E4}" type="presParOf" srcId="{15769F85-D275-42E8-8F14-185889F906BD}" destId="{1C4CD4DB-678E-4461-91C7-EE5B18792EF5}" srcOrd="0" destOrd="0" presId="urn:microsoft.com/office/officeart/2005/8/layout/vList3"/>
    <dgm:cxn modelId="{5380673D-924A-49C3-8AF6-B3646E2D6D16}" type="presParOf" srcId="{15769F85-D275-42E8-8F14-185889F906BD}" destId="{77D277F5-AE10-44F3-BCCD-000C01EB20C1}" srcOrd="1" destOrd="0" presId="urn:microsoft.com/office/officeart/2005/8/layout/vList3"/>
    <dgm:cxn modelId="{C62376ED-1975-4C0F-8D51-B17DA5A3CBE3}" type="presParOf" srcId="{3CD78F3E-5304-4ECD-9AAF-0B64B068DBE9}" destId="{CFB36E8D-B5A0-49FC-870F-9670AE70FEE6}" srcOrd="5" destOrd="0" presId="urn:microsoft.com/office/officeart/2005/8/layout/vList3"/>
    <dgm:cxn modelId="{0D6554DE-7531-469E-97EA-EAA5405AC116}" type="presParOf" srcId="{3CD78F3E-5304-4ECD-9AAF-0B64B068DBE9}" destId="{73BAC163-11CD-4811-8EA0-923E2A1EEB91}" srcOrd="6" destOrd="0" presId="urn:microsoft.com/office/officeart/2005/8/layout/vList3"/>
    <dgm:cxn modelId="{F71C4638-A456-4B10-8A24-5FE9843AB203}" type="presParOf" srcId="{73BAC163-11CD-4811-8EA0-923E2A1EEB91}" destId="{AAB7E895-342C-423A-8C7D-83E09CF2DE4B}" srcOrd="0" destOrd="0" presId="urn:microsoft.com/office/officeart/2005/8/layout/vList3"/>
    <dgm:cxn modelId="{B047A43D-75BC-4B5D-8801-0643004A3D34}" type="presParOf" srcId="{73BAC163-11CD-4811-8EA0-923E2A1EEB91}" destId="{01A95002-E6AB-49B1-BBE8-F960B530559D}" srcOrd="1" destOrd="0" presId="urn:microsoft.com/office/officeart/2005/8/layout/vList3"/>
    <dgm:cxn modelId="{B6CDD83E-3005-416C-8C3B-0CC6A0D9C5D9}" type="presParOf" srcId="{3CD78F3E-5304-4ECD-9AAF-0B64B068DBE9}" destId="{86057886-5D6E-4546-BE4A-E867C6D0664B}" srcOrd="7" destOrd="0" presId="urn:microsoft.com/office/officeart/2005/8/layout/vList3"/>
    <dgm:cxn modelId="{6537FAC0-855E-445D-9120-9B0AD9B31CC3}" type="presParOf" srcId="{3CD78F3E-5304-4ECD-9AAF-0B64B068DBE9}" destId="{F7BF5256-0D7C-4992-9EF3-8B265ED7E4DF}" srcOrd="8" destOrd="0" presId="urn:microsoft.com/office/officeart/2005/8/layout/vList3"/>
    <dgm:cxn modelId="{AD9475D3-674C-4C12-970C-22BA50C24378}" type="presParOf" srcId="{F7BF5256-0D7C-4992-9EF3-8B265ED7E4DF}" destId="{8C47672D-F8E0-413C-9294-91E2AE07B514}" srcOrd="0" destOrd="0" presId="urn:microsoft.com/office/officeart/2005/8/layout/vList3"/>
    <dgm:cxn modelId="{ABFB4FCF-21A3-4DFC-98D5-463DF2B1C828}" type="presParOf" srcId="{F7BF5256-0D7C-4992-9EF3-8B265ED7E4DF}" destId="{7F8BF32E-B840-4D0C-86B6-1266B70C6433}" srcOrd="1" destOrd="0" presId="urn:microsoft.com/office/officeart/2005/8/layout/vList3"/>
    <dgm:cxn modelId="{2F37D943-1DE7-4BAE-8775-4CF0AEAFEAB8}" type="presParOf" srcId="{3CD78F3E-5304-4ECD-9AAF-0B64B068DBE9}" destId="{EE54B19E-C006-4604-AE88-A8E0EAA14FED}" srcOrd="9" destOrd="0" presId="urn:microsoft.com/office/officeart/2005/8/layout/vList3"/>
    <dgm:cxn modelId="{6F0D36AE-0D2E-46F5-9B65-0CAC4A9F8FE3}" type="presParOf" srcId="{3CD78F3E-5304-4ECD-9AAF-0B64B068DBE9}" destId="{72A6B397-0DED-44D1-B2DE-D82A81934066}" srcOrd="10" destOrd="0" presId="urn:microsoft.com/office/officeart/2005/8/layout/vList3"/>
    <dgm:cxn modelId="{B116B515-9852-41F9-822B-A00FBD96EFE0}" type="presParOf" srcId="{72A6B397-0DED-44D1-B2DE-D82A81934066}" destId="{576AFB2C-B8B4-43A8-87F2-1DC7B642CB2E}" srcOrd="0" destOrd="0" presId="urn:microsoft.com/office/officeart/2005/8/layout/vList3"/>
    <dgm:cxn modelId="{58325E0F-71C9-41A3-B4C3-F9F921534C04}" type="presParOf" srcId="{72A6B397-0DED-44D1-B2DE-D82A81934066}" destId="{99DF49A4-70D4-455F-8395-84E42C39C73D}" srcOrd="1" destOrd="0" presId="urn:microsoft.com/office/officeart/2005/8/layout/vList3"/>
    <dgm:cxn modelId="{842FF1C4-C268-44D0-9C12-91E6CD32D961}" type="presParOf" srcId="{3CD78F3E-5304-4ECD-9AAF-0B64B068DBE9}" destId="{EE9FB9B0-1E19-45D6-96C0-B4771BC54198}" srcOrd="11" destOrd="0" presId="urn:microsoft.com/office/officeart/2005/8/layout/vList3"/>
    <dgm:cxn modelId="{629C21A9-A3AC-4597-A2CE-AFFAE55A4658}" type="presParOf" srcId="{3CD78F3E-5304-4ECD-9AAF-0B64B068DBE9}" destId="{E910BD26-3FC9-43A4-AE7B-FE4DEB9FDEA2}" srcOrd="12" destOrd="0" presId="urn:microsoft.com/office/officeart/2005/8/layout/vList3"/>
    <dgm:cxn modelId="{EC3BCBF4-5787-4CE5-BDCB-79F4E8D23F54}" type="presParOf" srcId="{E910BD26-3FC9-43A4-AE7B-FE4DEB9FDEA2}" destId="{AE59279C-839B-4260-88FE-23CE0523D5F9}" srcOrd="0" destOrd="0" presId="urn:microsoft.com/office/officeart/2005/8/layout/vList3"/>
    <dgm:cxn modelId="{97BC5EAA-1817-449C-8208-55BE01A0EA65}" type="presParOf" srcId="{E910BD26-3FC9-43A4-AE7B-FE4DEB9FDEA2}" destId="{E3FB3DCF-F60B-4A6A-8563-27E269C2B2DE}" srcOrd="1" destOrd="0" presId="urn:microsoft.com/office/officeart/2005/8/layout/vList3"/>
    <dgm:cxn modelId="{B73FD16C-562B-4044-B37B-3CD92696B42B}" type="presParOf" srcId="{3CD78F3E-5304-4ECD-9AAF-0B64B068DBE9}" destId="{722AB1E2-40AC-4238-9CC4-09B0DA9EC764}" srcOrd="13" destOrd="0" presId="urn:microsoft.com/office/officeart/2005/8/layout/vList3"/>
    <dgm:cxn modelId="{F30E55BE-04C0-49C7-BCEA-25B25821C2AE}" type="presParOf" srcId="{3CD78F3E-5304-4ECD-9AAF-0B64B068DBE9}" destId="{86137618-DE2E-4059-91CE-C54CA9455563}" srcOrd="14" destOrd="0" presId="urn:microsoft.com/office/officeart/2005/8/layout/vList3"/>
    <dgm:cxn modelId="{7F018AE2-A643-46E9-A5EA-4C5AC5758C45}" type="presParOf" srcId="{86137618-DE2E-4059-91CE-C54CA9455563}" destId="{3884EA69-ACB6-4F80-AF58-8FF70C408BDE}" srcOrd="0" destOrd="0" presId="urn:microsoft.com/office/officeart/2005/8/layout/vList3"/>
    <dgm:cxn modelId="{6FAC05B3-0971-48DF-B0CF-8C24744A2058}" type="presParOf" srcId="{86137618-DE2E-4059-91CE-C54CA9455563}" destId="{85FA9A4E-72E8-42FC-BEF3-1C735F028A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A00F0-A838-4092-A768-42B27FE68687}">
      <dsp:nvSpPr>
        <dsp:cNvPr id="0" name=""/>
        <dsp:cNvSpPr/>
      </dsp:nvSpPr>
      <dsp:spPr>
        <a:xfrm rot="5400000">
          <a:off x="5304392" y="-2016330"/>
          <a:ext cx="1802777" cy="58407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Funcionarios públicos capacitados en los aspectos medulares de la metodología  por ex</a:t>
          </a:r>
          <a:r>
            <a:rPr lang="es-ES" sz="1600" u="sng" kern="1200" dirty="0" smtClean="0"/>
            <a:t>perta internacional</a:t>
          </a:r>
          <a:r>
            <a:rPr lang="es-ES" sz="1600" kern="1200" dirty="0" smtClean="0"/>
            <a:t>. 70 personas.</a:t>
          </a:r>
          <a:endParaRPr lang="es-C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u="sng" kern="1200" dirty="0" smtClean="0"/>
            <a:t>Evento masivo de divulgación </a:t>
          </a:r>
          <a:r>
            <a:rPr lang="es-ES" sz="1600" kern="1200" dirty="0" smtClean="0"/>
            <a:t>del proyecto con la participación de 150 personas.</a:t>
          </a:r>
          <a:endParaRPr lang="es-C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Propuesta de un </a:t>
          </a:r>
          <a:r>
            <a:rPr lang="es-ES" sz="1600" u="sng" kern="1200" dirty="0" smtClean="0"/>
            <a:t>sistema nacional de formación, capacitación y acreditación </a:t>
          </a:r>
          <a:r>
            <a:rPr lang="es-ES" sz="1600" kern="1200" dirty="0" smtClean="0"/>
            <a:t>para funcionarios institucionales y socios de negocio.</a:t>
          </a:r>
          <a:endParaRPr lang="es-CR" sz="1300" kern="1200" dirty="0"/>
        </a:p>
      </dsp:txBody>
      <dsp:txXfrm rot="-5400000">
        <a:off x="3285413" y="90653"/>
        <a:ext cx="5752731" cy="1626769"/>
      </dsp:txXfrm>
    </dsp:sp>
    <dsp:sp modelId="{45FE8E7E-7C3B-469C-AD05-641275ADF25A}">
      <dsp:nvSpPr>
        <dsp:cNvPr id="0" name=""/>
        <dsp:cNvSpPr/>
      </dsp:nvSpPr>
      <dsp:spPr>
        <a:xfrm>
          <a:off x="0" y="121620"/>
          <a:ext cx="3285413" cy="156483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Capacitación</a:t>
          </a:r>
          <a:endParaRPr lang="es-CR" sz="3000" kern="1200" dirty="0"/>
        </a:p>
      </dsp:txBody>
      <dsp:txXfrm>
        <a:off x="76389" y="198009"/>
        <a:ext cx="3132635" cy="1412057"/>
      </dsp:txXfrm>
    </dsp:sp>
    <dsp:sp modelId="{57463684-69CD-4A21-9712-C95D53C69A13}">
      <dsp:nvSpPr>
        <dsp:cNvPr id="0" name=""/>
        <dsp:cNvSpPr/>
      </dsp:nvSpPr>
      <dsp:spPr>
        <a:xfrm rot="5400000">
          <a:off x="5591985" y="-259993"/>
          <a:ext cx="125186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Coordinación y </a:t>
          </a:r>
          <a:r>
            <a:rPr lang="es-CR" sz="1600" u="sng" kern="1200" dirty="0" smtClean="0"/>
            <a:t>sinergias</a:t>
          </a:r>
          <a:r>
            <a:rPr lang="es-CR" sz="1600" kern="1200" dirty="0" smtClean="0"/>
            <a:t> para la atención de asuntos que son </a:t>
          </a:r>
          <a:r>
            <a:rPr lang="es-CR" sz="1600" u="sng" kern="1200" dirty="0" smtClean="0"/>
            <a:t>competencia de diversos ministerios </a:t>
          </a:r>
          <a:r>
            <a:rPr lang="es-CR" sz="1600" kern="1200" dirty="0" smtClean="0"/>
            <a:t>de Estado, a través de un grupo de trabajo interdisciplinario.</a:t>
          </a:r>
          <a:endParaRPr lang="es-C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Se logra mantener  mas allá del proyecto (</a:t>
          </a:r>
          <a:r>
            <a:rPr lang="es-CR" sz="1600" u="sng" kern="1200" dirty="0" smtClean="0"/>
            <a:t>consolidación</a:t>
          </a:r>
          <a:r>
            <a:rPr lang="es-CR" sz="1600" kern="1200" dirty="0" smtClean="0"/>
            <a:t>).</a:t>
          </a:r>
          <a:endParaRPr lang="es-C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u="sng" kern="1200" dirty="0" smtClean="0"/>
            <a:t>Instituciones públicas motivadas y sensibilizadas </a:t>
          </a:r>
          <a:r>
            <a:rPr lang="es-ES" sz="1600" kern="1200" dirty="0" smtClean="0"/>
            <a:t>con las CP</a:t>
          </a:r>
          <a:r>
            <a:rPr lang="es-ES" sz="1400" kern="1200" dirty="0" smtClean="0"/>
            <a:t>S.</a:t>
          </a:r>
          <a:endParaRPr lang="es-CR" sz="1400" kern="1200" dirty="0"/>
        </a:p>
      </dsp:txBody>
      <dsp:txXfrm rot="-5400000">
        <a:off x="3291840" y="2101263"/>
        <a:ext cx="5791049" cy="1129646"/>
      </dsp:txXfrm>
    </dsp:sp>
    <dsp:sp modelId="{B3BA87F4-79E1-4BF5-A991-DF31204BF253}">
      <dsp:nvSpPr>
        <dsp:cNvPr id="0" name=""/>
        <dsp:cNvSpPr/>
      </dsp:nvSpPr>
      <dsp:spPr>
        <a:xfrm>
          <a:off x="0" y="1883668"/>
          <a:ext cx="3291840" cy="156483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Coordinación Interinstitucional</a:t>
          </a:r>
          <a:endParaRPr lang="es-CR" sz="3000" kern="1200" dirty="0"/>
        </a:p>
      </dsp:txBody>
      <dsp:txXfrm>
        <a:off x="76389" y="1960057"/>
        <a:ext cx="3139062" cy="1412057"/>
      </dsp:txXfrm>
    </dsp:sp>
    <dsp:sp modelId="{A3DD8CD8-EA65-440B-915C-793BD7A1E3F0}">
      <dsp:nvSpPr>
        <dsp:cNvPr id="0" name=""/>
        <dsp:cNvSpPr/>
      </dsp:nvSpPr>
      <dsp:spPr>
        <a:xfrm rot="5400000">
          <a:off x="5199436" y="1615933"/>
          <a:ext cx="2024821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incorporación de </a:t>
          </a:r>
          <a:r>
            <a:rPr lang="es-ES_tradnl" sz="1600" u="sng" kern="1200" dirty="0" smtClean="0"/>
            <a:t>indicadores cuantitativos </a:t>
          </a:r>
          <a:r>
            <a:rPr lang="es-ES_tradnl" sz="1600" kern="1200" dirty="0" smtClean="0"/>
            <a:t>: nivel de la situación del país y durante la ejecución del proyecto y en la implementación de la política CPS.</a:t>
          </a:r>
          <a:endParaRPr lang="es-C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Complementar la metodología con un </a:t>
          </a:r>
          <a:r>
            <a:rPr lang="es-ES_tradnl" sz="1600" u="sng" kern="1200" dirty="0" smtClean="0"/>
            <a:t>enfoque más integral </a:t>
          </a:r>
          <a:r>
            <a:rPr lang="es-ES_tradnl" sz="1600" kern="1200" dirty="0" smtClean="0"/>
            <a:t>(enfoque similar al  de ciclo de vida).</a:t>
          </a:r>
          <a:endParaRPr lang="es-C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Contempla </a:t>
          </a:r>
          <a:r>
            <a:rPr lang="es-ES_tradnl" sz="1600" u="sng" kern="1200" dirty="0" smtClean="0"/>
            <a:t>temas de aplicación general y otros de alcance más específico</a:t>
          </a:r>
          <a:r>
            <a:rPr lang="es-ES_tradnl" sz="1600" kern="1200" dirty="0" smtClean="0"/>
            <a:t>.</a:t>
          </a:r>
          <a:endParaRPr lang="es-CR" sz="1600" kern="1200" dirty="0"/>
        </a:p>
      </dsp:txBody>
      <dsp:txXfrm rot="-5400000">
        <a:off x="3288625" y="3625588"/>
        <a:ext cx="5747600" cy="1827133"/>
      </dsp:txXfrm>
    </dsp:sp>
    <dsp:sp modelId="{B96FBD3A-C259-4635-BAA6-530C53534DEA}">
      <dsp:nvSpPr>
        <dsp:cNvPr id="0" name=""/>
        <dsp:cNvSpPr/>
      </dsp:nvSpPr>
      <dsp:spPr>
        <a:xfrm>
          <a:off x="0" y="3756738"/>
          <a:ext cx="3288625" cy="15648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/>
            <a:t>Aportes a la Metodología PNUMA</a:t>
          </a:r>
          <a:endParaRPr lang="es-CR" sz="3000" kern="1200" dirty="0"/>
        </a:p>
      </dsp:txBody>
      <dsp:txXfrm>
        <a:off x="76389" y="3833127"/>
        <a:ext cx="3135847" cy="14120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CAAC7-A121-40F4-A07A-6E6BBCDE1537}">
      <dsp:nvSpPr>
        <dsp:cNvPr id="0" name=""/>
        <dsp:cNvSpPr/>
      </dsp:nvSpPr>
      <dsp:spPr>
        <a:xfrm rot="5400000">
          <a:off x="4190975" y="-1496322"/>
          <a:ext cx="1215274" cy="4516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b="1" kern="1200" dirty="0" smtClean="0"/>
            <a:t>QUÉ HACER?  Conformación de Comité técnico interinstitucional que coordine el tema.</a:t>
          </a:r>
          <a:endParaRPr lang="es-CR" sz="1800" kern="1200" dirty="0"/>
        </a:p>
      </dsp:txBody>
      <dsp:txXfrm rot="-5400000">
        <a:off x="2540442" y="213536"/>
        <a:ext cx="4457016" cy="1096624"/>
      </dsp:txXfrm>
    </dsp:sp>
    <dsp:sp modelId="{A9299184-FE91-46ED-8F91-080AC3DE51E7}">
      <dsp:nvSpPr>
        <dsp:cNvPr id="0" name=""/>
        <dsp:cNvSpPr/>
      </dsp:nvSpPr>
      <dsp:spPr>
        <a:xfrm>
          <a:off x="0" y="2301"/>
          <a:ext cx="2540442" cy="15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Desarticulación</a:t>
          </a:r>
          <a:r>
            <a:rPr lang="es-CR" sz="1800" b="1" kern="1200" dirty="0" smtClean="0"/>
            <a:t>.- Esfuerzos  aislados por parte de los entes rectores en los ejes de las CPS. </a:t>
          </a:r>
          <a:endParaRPr lang="es-CR" sz="1800" kern="1200" dirty="0"/>
        </a:p>
      </dsp:txBody>
      <dsp:txXfrm>
        <a:off x="74156" y="76457"/>
        <a:ext cx="2392130" cy="1370781"/>
      </dsp:txXfrm>
    </dsp:sp>
    <dsp:sp modelId="{1BC82B2A-4285-4C20-945F-183B012A34E0}">
      <dsp:nvSpPr>
        <dsp:cNvPr id="0" name=""/>
        <dsp:cNvSpPr/>
      </dsp:nvSpPr>
      <dsp:spPr>
        <a:xfrm rot="5400000">
          <a:off x="4190975" y="98725"/>
          <a:ext cx="1215274" cy="4516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b="1" kern="1200" dirty="0" smtClean="0"/>
            <a:t>QUÉ HACER? Elaboración de guías, capacitaciones (presenciales y/o virtuales), Webconference.</a:t>
          </a:r>
          <a:endParaRPr lang="es-CR" sz="17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>
              <a:solidFill>
                <a:srgbClr val="FF0000"/>
              </a:solidFill>
            </a:rPr>
            <a:t>Creación de demanda</a:t>
          </a:r>
          <a:endParaRPr lang="es-CR" sz="2400" b="1" kern="1200" dirty="0">
            <a:solidFill>
              <a:srgbClr val="FF0000"/>
            </a:solidFill>
          </a:endParaRPr>
        </a:p>
      </dsp:txBody>
      <dsp:txXfrm rot="-5400000">
        <a:off x="2540442" y="1808584"/>
        <a:ext cx="4457016" cy="1096624"/>
      </dsp:txXfrm>
    </dsp:sp>
    <dsp:sp modelId="{56C3AF96-4F69-41A5-98C1-3B0741EF3053}">
      <dsp:nvSpPr>
        <dsp:cNvPr id="0" name=""/>
        <dsp:cNvSpPr/>
      </dsp:nvSpPr>
      <dsp:spPr>
        <a:xfrm>
          <a:off x="0" y="1597349"/>
          <a:ext cx="2540442" cy="15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Desconocimiento</a:t>
          </a:r>
          <a:r>
            <a:rPr lang="es-CR" sz="1800" b="1" kern="1200" dirty="0" smtClean="0"/>
            <a:t>.- No se conoce como elaborar un criterios e incluirlo en la contratación.</a:t>
          </a:r>
          <a:endParaRPr lang="es-CR" sz="1800" kern="1200" dirty="0"/>
        </a:p>
      </dsp:txBody>
      <dsp:txXfrm>
        <a:off x="74156" y="1671505"/>
        <a:ext cx="2392130" cy="1370781"/>
      </dsp:txXfrm>
    </dsp:sp>
    <dsp:sp modelId="{B2A2185A-2DAA-4248-80A8-7CB6B3A81C04}">
      <dsp:nvSpPr>
        <dsp:cNvPr id="0" name=""/>
        <dsp:cNvSpPr/>
      </dsp:nvSpPr>
      <dsp:spPr>
        <a:xfrm rot="5400000">
          <a:off x="4190975" y="1693772"/>
          <a:ext cx="1215274" cy="4516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b="1" kern="1200" dirty="0" smtClean="0"/>
            <a:t>QUÉ HACER? Usar normas técnicas e incluir criterios de certificación de los sistemas de Eco-etiquetado, fomentar sistemas de reconocimiento.</a:t>
          </a:r>
          <a:endParaRPr lang="es-CR" sz="1800" kern="1200" dirty="0"/>
        </a:p>
      </dsp:txBody>
      <dsp:txXfrm rot="-5400000">
        <a:off x="2540442" y="3403631"/>
        <a:ext cx="4457016" cy="1096624"/>
      </dsp:txXfrm>
    </dsp:sp>
    <dsp:sp modelId="{EFB86944-634F-45D2-BB2E-7E9CFEBA34BA}">
      <dsp:nvSpPr>
        <dsp:cNvPr id="0" name=""/>
        <dsp:cNvSpPr/>
      </dsp:nvSpPr>
      <dsp:spPr>
        <a:xfrm>
          <a:off x="0" y="3192397"/>
          <a:ext cx="2540442" cy="15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Falta mecanismos de verificación</a:t>
          </a:r>
          <a:r>
            <a:rPr lang="es-CR" sz="1800" b="1" kern="1200" dirty="0" smtClean="0"/>
            <a:t>.-  Recursos limitados para verificación de cumplimiento.</a:t>
          </a:r>
          <a:endParaRPr lang="es-CR" sz="1800" kern="1200" dirty="0"/>
        </a:p>
      </dsp:txBody>
      <dsp:txXfrm>
        <a:off x="74156" y="3266553"/>
        <a:ext cx="2392130" cy="1370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CAAC7-A121-40F4-A07A-6E6BBCDE1537}">
      <dsp:nvSpPr>
        <dsp:cNvPr id="0" name=""/>
        <dsp:cNvSpPr/>
      </dsp:nvSpPr>
      <dsp:spPr>
        <a:xfrm rot="5400000">
          <a:off x="4273360" y="-1542361"/>
          <a:ext cx="1196709" cy="4585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b="1" kern="1200" dirty="0" smtClean="0"/>
            <a:t>QUÉ HACER? Conformación de un comité que establezca priorización,  elaborar  plan de gestión institucional,  para toma de decisiones y acciones.</a:t>
          </a:r>
          <a:endParaRPr lang="es-CR" sz="1800" kern="1200" dirty="0"/>
        </a:p>
      </dsp:txBody>
      <dsp:txXfrm rot="-5400000">
        <a:off x="2579143" y="210275"/>
        <a:ext cx="4526725" cy="1079871"/>
      </dsp:txXfrm>
    </dsp:sp>
    <dsp:sp modelId="{A9299184-FE91-46ED-8F91-080AC3DE51E7}">
      <dsp:nvSpPr>
        <dsp:cNvPr id="0" name=""/>
        <dsp:cNvSpPr/>
      </dsp:nvSpPr>
      <dsp:spPr>
        <a:xfrm>
          <a:off x="0" y="2266"/>
          <a:ext cx="2579143" cy="149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FALTA DE PLANIFICACION</a:t>
          </a:r>
          <a:r>
            <a:rPr lang="es-CR" sz="1800" b="1" kern="1200" dirty="0" smtClean="0"/>
            <a:t>.- No se incorpora el tema de Compras Públicas Sustentables a la </a:t>
          </a:r>
          <a:r>
            <a:rPr lang="es-CR" sz="2000" b="1" kern="1200" dirty="0" smtClean="0"/>
            <a:t>planificación</a:t>
          </a:r>
          <a:r>
            <a:rPr lang="es-CR" sz="1800" b="1" kern="1200" dirty="0" smtClean="0"/>
            <a:t>.</a:t>
          </a:r>
          <a:endParaRPr lang="es-CR" sz="1800" kern="1200" dirty="0"/>
        </a:p>
      </dsp:txBody>
      <dsp:txXfrm>
        <a:off x="73023" y="75289"/>
        <a:ext cx="2433097" cy="1349841"/>
      </dsp:txXfrm>
    </dsp:sp>
    <dsp:sp modelId="{1BC82B2A-4285-4C20-945F-183B012A34E0}">
      <dsp:nvSpPr>
        <dsp:cNvPr id="0" name=""/>
        <dsp:cNvSpPr/>
      </dsp:nvSpPr>
      <dsp:spPr>
        <a:xfrm rot="5400000">
          <a:off x="4273360" y="28319"/>
          <a:ext cx="1196709" cy="4585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b="1" kern="1200" dirty="0" smtClean="0"/>
            <a:t>QUÉ HACER? Aplicar encuestas,  establecer indicadores que  permitan medir el avance y mejora continua</a:t>
          </a:r>
          <a:endParaRPr lang="es-CR" sz="1900" kern="1200" dirty="0"/>
        </a:p>
      </dsp:txBody>
      <dsp:txXfrm rot="-5400000">
        <a:off x="2579143" y="1780956"/>
        <a:ext cx="4526725" cy="1079871"/>
      </dsp:txXfrm>
    </dsp:sp>
    <dsp:sp modelId="{56C3AF96-4F69-41A5-98C1-3B0741EF3053}">
      <dsp:nvSpPr>
        <dsp:cNvPr id="0" name=""/>
        <dsp:cNvSpPr/>
      </dsp:nvSpPr>
      <dsp:spPr>
        <a:xfrm>
          <a:off x="0" y="1572948"/>
          <a:ext cx="2579143" cy="149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Falta de monitoreo</a:t>
          </a:r>
          <a:r>
            <a:rPr lang="es-CR" sz="1800" b="1" kern="1200" dirty="0" smtClean="0"/>
            <a:t>.- No se cuenta con mecanismos de medición</a:t>
          </a:r>
          <a:endParaRPr lang="es-CR" sz="1800" kern="1200" dirty="0"/>
        </a:p>
      </dsp:txBody>
      <dsp:txXfrm>
        <a:off x="73023" y="1645971"/>
        <a:ext cx="2433097" cy="1349841"/>
      </dsp:txXfrm>
    </dsp:sp>
    <dsp:sp modelId="{B2A2185A-2DAA-4248-80A8-7CB6B3A81C04}">
      <dsp:nvSpPr>
        <dsp:cNvPr id="0" name=""/>
        <dsp:cNvSpPr/>
      </dsp:nvSpPr>
      <dsp:spPr>
        <a:xfrm rot="5400000">
          <a:off x="4273360" y="1599001"/>
          <a:ext cx="1196709" cy="4585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b="1" kern="1200" dirty="0" smtClean="0"/>
            <a:t>QUÉ HACER? Incorporar criterios de evaluación en forma progresiva, justificando ampliamente los beneficios. </a:t>
          </a:r>
          <a:endParaRPr lang="es-CR" sz="1900" kern="1200" dirty="0"/>
        </a:p>
      </dsp:txBody>
      <dsp:txXfrm rot="-5400000">
        <a:off x="2579143" y="3351638"/>
        <a:ext cx="4526725" cy="1079871"/>
      </dsp:txXfrm>
    </dsp:sp>
    <dsp:sp modelId="{EFB86944-634F-45D2-BB2E-7E9CFEBA34BA}">
      <dsp:nvSpPr>
        <dsp:cNvPr id="0" name=""/>
        <dsp:cNvSpPr/>
      </dsp:nvSpPr>
      <dsp:spPr>
        <a:xfrm>
          <a:off x="0" y="3143630"/>
          <a:ext cx="2579143" cy="149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u="sng" kern="1200" dirty="0" smtClean="0"/>
            <a:t>Resistencia</a:t>
          </a:r>
          <a:r>
            <a:rPr lang="es-CR" sz="1800" b="1" kern="1200" dirty="0" smtClean="0"/>
            <a:t>.- El sector privado considera que no es su obligación incorporar criterios compras sustentables. </a:t>
          </a:r>
          <a:endParaRPr lang="es-CR" sz="1800" kern="1200" dirty="0"/>
        </a:p>
      </dsp:txBody>
      <dsp:txXfrm>
        <a:off x="73023" y="3216653"/>
        <a:ext cx="2433097" cy="134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7A296-6F76-4496-83AB-14ACAE0554E6}">
      <dsp:nvSpPr>
        <dsp:cNvPr id="0" name=""/>
        <dsp:cNvSpPr/>
      </dsp:nvSpPr>
      <dsp:spPr>
        <a:xfrm>
          <a:off x="0" y="2816341"/>
          <a:ext cx="8496944" cy="18478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Convenios Marcos en Ejecución con 4.895 productos catalogados</a:t>
          </a:r>
          <a:endParaRPr lang="es-ES" sz="2800" kern="1200" dirty="0"/>
        </a:p>
      </dsp:txBody>
      <dsp:txXfrm>
        <a:off x="0" y="2816341"/>
        <a:ext cx="8496944" cy="997825"/>
      </dsp:txXfrm>
    </dsp:sp>
    <dsp:sp modelId="{3F57AA59-6F35-474C-AE48-324AC485258E}">
      <dsp:nvSpPr>
        <dsp:cNvPr id="0" name=""/>
        <dsp:cNvSpPr/>
      </dsp:nvSpPr>
      <dsp:spPr>
        <a:xfrm>
          <a:off x="4148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Suministros de Oficina y Papelería 2 </a:t>
          </a:r>
          <a:endParaRPr lang="es-ES" sz="1800" kern="1200" dirty="0"/>
        </a:p>
      </dsp:txBody>
      <dsp:txXfrm>
        <a:off x="4148" y="3777209"/>
        <a:ext cx="1414774" cy="849999"/>
      </dsp:txXfrm>
    </dsp:sp>
    <dsp:sp modelId="{B3E094A0-BBB0-4FB5-A0D5-ECDCF925BFEC}">
      <dsp:nvSpPr>
        <dsp:cNvPr id="0" name=""/>
        <dsp:cNvSpPr/>
      </dsp:nvSpPr>
      <dsp:spPr>
        <a:xfrm>
          <a:off x="1418923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Servicios de Limpieza</a:t>
          </a:r>
          <a:endParaRPr lang="es-ES" sz="1800" kern="1200" dirty="0"/>
        </a:p>
      </dsp:txBody>
      <dsp:txXfrm>
        <a:off x="1418923" y="3777209"/>
        <a:ext cx="1414774" cy="849999"/>
      </dsp:txXfrm>
    </dsp:sp>
    <dsp:sp modelId="{A06EE734-5E7A-4D36-9462-1ACCAE017AD6}">
      <dsp:nvSpPr>
        <dsp:cNvPr id="0" name=""/>
        <dsp:cNvSpPr/>
      </dsp:nvSpPr>
      <dsp:spPr>
        <a:xfrm>
          <a:off x="2833697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Adquisición de Llantas</a:t>
          </a:r>
          <a:endParaRPr lang="es-ES" sz="1800" kern="1200" dirty="0"/>
        </a:p>
      </dsp:txBody>
      <dsp:txXfrm>
        <a:off x="2833697" y="3777209"/>
        <a:ext cx="1414774" cy="849999"/>
      </dsp:txXfrm>
    </dsp:sp>
    <dsp:sp modelId="{02F3D5AC-357A-4A74-AEA1-2FDFD8C49913}">
      <dsp:nvSpPr>
        <dsp:cNvPr id="0" name=""/>
        <dsp:cNvSpPr/>
      </dsp:nvSpPr>
      <dsp:spPr>
        <a:xfrm>
          <a:off x="4248472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Adquisición de Boletos</a:t>
          </a:r>
          <a:endParaRPr lang="es-ES" sz="1800" kern="1200" dirty="0"/>
        </a:p>
      </dsp:txBody>
      <dsp:txXfrm>
        <a:off x="4248472" y="3777209"/>
        <a:ext cx="1414774" cy="849999"/>
      </dsp:txXfrm>
    </dsp:sp>
    <dsp:sp modelId="{4F7421E6-D384-4BB4-B46A-483964A849AC}">
      <dsp:nvSpPr>
        <dsp:cNvPr id="0" name=""/>
        <dsp:cNvSpPr/>
      </dsp:nvSpPr>
      <dsp:spPr>
        <a:xfrm>
          <a:off x="5663246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Mobiliario</a:t>
          </a:r>
          <a:endParaRPr lang="es-ES" sz="1800" kern="1200" dirty="0"/>
        </a:p>
      </dsp:txBody>
      <dsp:txXfrm>
        <a:off x="5663246" y="3777209"/>
        <a:ext cx="1414774" cy="849999"/>
      </dsp:txXfrm>
    </dsp:sp>
    <dsp:sp modelId="{A271E0B5-0094-4902-9B52-0122EEE16386}">
      <dsp:nvSpPr>
        <dsp:cNvPr id="0" name=""/>
        <dsp:cNvSpPr/>
      </dsp:nvSpPr>
      <dsp:spPr>
        <a:xfrm>
          <a:off x="7078020" y="3777209"/>
          <a:ext cx="1414774" cy="849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Desechos electrónicos</a:t>
          </a:r>
          <a:endParaRPr lang="es-CR" sz="1800" kern="1200" dirty="0"/>
        </a:p>
      </dsp:txBody>
      <dsp:txXfrm>
        <a:off x="7078020" y="3777209"/>
        <a:ext cx="1414774" cy="849999"/>
      </dsp:txXfrm>
    </dsp:sp>
    <dsp:sp modelId="{40A0D84A-D858-4FB1-B7E9-7A685853B9C0}">
      <dsp:nvSpPr>
        <dsp:cNvPr id="0" name=""/>
        <dsp:cNvSpPr/>
      </dsp:nvSpPr>
      <dsp:spPr>
        <a:xfrm rot="10800000">
          <a:off x="0" y="2104"/>
          <a:ext cx="8496944" cy="284195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Convenios Marcos en Ejecución</a:t>
          </a:r>
          <a:endParaRPr lang="es-ES" sz="2800" kern="1200" dirty="0"/>
        </a:p>
      </dsp:txBody>
      <dsp:txXfrm rot="-10800000">
        <a:off x="0" y="2104"/>
        <a:ext cx="8496944" cy="997525"/>
      </dsp:txXfrm>
    </dsp:sp>
    <dsp:sp modelId="{A91A0498-CF83-4A96-BE09-75839ADFAFCD}">
      <dsp:nvSpPr>
        <dsp:cNvPr id="0" name=""/>
        <dsp:cNvSpPr/>
      </dsp:nvSpPr>
      <dsp:spPr>
        <a:xfrm>
          <a:off x="0" y="999630"/>
          <a:ext cx="8496944" cy="8497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Compras Corporativas</a:t>
          </a:r>
        </a:p>
      </dsp:txBody>
      <dsp:txXfrm>
        <a:off x="0" y="999630"/>
        <a:ext cx="8496944" cy="849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23B00-DE05-48F9-B754-ED8AF04E3A29}">
      <dsp:nvSpPr>
        <dsp:cNvPr id="0" name=""/>
        <dsp:cNvSpPr/>
      </dsp:nvSpPr>
      <dsp:spPr>
        <a:xfrm rot="10800000">
          <a:off x="1136601" y="104868"/>
          <a:ext cx="6718595" cy="4316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536" tIns="80010" rIns="149352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b="1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3 Convenio Mobiliario Oficina y Escolar </a:t>
          </a:r>
          <a:r>
            <a:rPr lang="es-CR" sz="2100" kern="1200" dirty="0" smtClean="0"/>
            <a:t> 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3 Convenio Suministros Oficina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1 Convenio Guantes No Látex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2 Convenio Catering Service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1 Convenio Boletos Aéreos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3</a:t>
          </a:r>
          <a:r>
            <a:rPr lang="es-CR" sz="2100" kern="1200" dirty="0" smtClean="0"/>
            <a:t> </a:t>
          </a:r>
          <a:r>
            <a:rPr lang="es-CR" sz="2100" b="1" kern="1200" dirty="0" smtClean="0"/>
            <a:t>Convenio Servicios de Limpieza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/>
            <a:t>1 Convenio Materiales de Construcción</a:t>
          </a:r>
          <a:endParaRPr lang="es-C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100" b="1" kern="1200" dirty="0" smtClean="0"/>
            <a:t>11 Convenio Materiales de Limpieza </a:t>
          </a:r>
          <a:endParaRPr lang="es-CR" sz="2100" kern="1200" dirty="0"/>
        </a:p>
      </dsp:txBody>
      <dsp:txXfrm rot="10800000">
        <a:off x="2215657" y="104868"/>
        <a:ext cx="5639539" cy="4316226"/>
      </dsp:txXfrm>
    </dsp:sp>
    <dsp:sp modelId="{BC0F9567-9EF9-48FC-B72E-3914E436F376}">
      <dsp:nvSpPr>
        <dsp:cNvPr id="0" name=""/>
        <dsp:cNvSpPr/>
      </dsp:nvSpPr>
      <dsp:spPr>
        <a:xfrm>
          <a:off x="374403" y="896955"/>
          <a:ext cx="2770308" cy="2732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AACDF-5079-4296-A147-18E3D58BB4E8}">
      <dsp:nvSpPr>
        <dsp:cNvPr id="0" name=""/>
        <dsp:cNvSpPr/>
      </dsp:nvSpPr>
      <dsp:spPr>
        <a:xfrm>
          <a:off x="2578734" y="632624"/>
          <a:ext cx="5321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2818"/>
              </a:moveTo>
              <a:lnTo>
                <a:pt x="283166" y="62818"/>
              </a:lnTo>
              <a:lnTo>
                <a:pt x="283166" y="45720"/>
              </a:lnTo>
              <a:lnTo>
                <a:pt x="53213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>
            <a:solidFill>
              <a:schemeClr val="tx1"/>
            </a:solidFill>
          </a:endParaRPr>
        </a:p>
      </dsp:txBody>
      <dsp:txXfrm>
        <a:off x="2830726" y="675744"/>
        <a:ext cx="28149" cy="5200"/>
      </dsp:txXfrm>
    </dsp:sp>
    <dsp:sp modelId="{D4FFB5F8-93C2-4076-B43C-D78ABD2FD464}">
      <dsp:nvSpPr>
        <dsp:cNvPr id="0" name=""/>
        <dsp:cNvSpPr/>
      </dsp:nvSpPr>
      <dsp:spPr>
        <a:xfrm>
          <a:off x="319385" y="17098"/>
          <a:ext cx="2261149" cy="13566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Vehículos Administrativos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19385" y="17098"/>
        <a:ext cx="2261149" cy="1356689"/>
      </dsp:txXfrm>
    </dsp:sp>
    <dsp:sp modelId="{91A686B6-EEA1-4D8C-B9A7-EA703434535E}">
      <dsp:nvSpPr>
        <dsp:cNvPr id="0" name=""/>
        <dsp:cNvSpPr/>
      </dsp:nvSpPr>
      <dsp:spPr>
        <a:xfrm>
          <a:off x="5402616" y="632624"/>
          <a:ext cx="4640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147" y="45720"/>
              </a:lnTo>
              <a:lnTo>
                <a:pt x="249147" y="46904"/>
              </a:lnTo>
              <a:lnTo>
                <a:pt x="464094" y="4690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>
            <a:solidFill>
              <a:schemeClr val="tx1"/>
            </a:solidFill>
          </a:endParaRPr>
        </a:p>
      </dsp:txBody>
      <dsp:txXfrm>
        <a:off x="5622296" y="675744"/>
        <a:ext cx="24734" cy="5200"/>
      </dsp:txXfrm>
    </dsp:sp>
    <dsp:sp modelId="{CBC9DB60-BA85-4746-B187-4AD1A2EC42A4}">
      <dsp:nvSpPr>
        <dsp:cNvPr id="0" name=""/>
        <dsp:cNvSpPr/>
      </dsp:nvSpPr>
      <dsp:spPr>
        <a:xfrm>
          <a:off x="3143267" y="0"/>
          <a:ext cx="2261149" cy="1356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Materiales de Construcción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143267" y="0"/>
        <a:ext cx="2261149" cy="1356689"/>
      </dsp:txXfrm>
    </dsp:sp>
    <dsp:sp modelId="{4D16FFD8-49AF-49EF-B2AC-2F0820B128CA}">
      <dsp:nvSpPr>
        <dsp:cNvPr id="0" name=""/>
        <dsp:cNvSpPr/>
      </dsp:nvSpPr>
      <dsp:spPr>
        <a:xfrm>
          <a:off x="1467257" y="1356074"/>
          <a:ext cx="5562428" cy="489464"/>
        </a:xfrm>
        <a:custGeom>
          <a:avLst/>
          <a:gdLst/>
          <a:ahLst/>
          <a:cxnLst/>
          <a:rect l="0" t="0" r="0" b="0"/>
          <a:pathLst>
            <a:path>
              <a:moveTo>
                <a:pt x="5562428" y="0"/>
              </a:moveTo>
              <a:lnTo>
                <a:pt x="5562428" y="261832"/>
              </a:lnTo>
              <a:lnTo>
                <a:pt x="0" y="261832"/>
              </a:lnTo>
              <a:lnTo>
                <a:pt x="0" y="48946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>
            <a:solidFill>
              <a:schemeClr val="tx1"/>
            </a:solidFill>
          </a:endParaRPr>
        </a:p>
      </dsp:txBody>
      <dsp:txXfrm>
        <a:off x="4108804" y="1598206"/>
        <a:ext cx="279334" cy="5200"/>
      </dsp:txXfrm>
    </dsp:sp>
    <dsp:sp modelId="{E4581F64-91D0-4800-A1D6-A97831559A11}">
      <dsp:nvSpPr>
        <dsp:cNvPr id="0" name=""/>
        <dsp:cNvSpPr/>
      </dsp:nvSpPr>
      <dsp:spPr>
        <a:xfrm>
          <a:off x="5899111" y="1184"/>
          <a:ext cx="2261149" cy="1356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Materiales de Limpieza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5899111" y="1184"/>
        <a:ext cx="2261149" cy="1356689"/>
      </dsp:txXfrm>
    </dsp:sp>
    <dsp:sp modelId="{EDB3FCF0-ECF2-4DC8-8EB3-5805F535F8A7}">
      <dsp:nvSpPr>
        <dsp:cNvPr id="0" name=""/>
        <dsp:cNvSpPr/>
      </dsp:nvSpPr>
      <dsp:spPr>
        <a:xfrm>
          <a:off x="2596032" y="2510564"/>
          <a:ext cx="489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6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>
            <a:solidFill>
              <a:schemeClr val="tx1"/>
            </a:solidFill>
          </a:endParaRPr>
        </a:p>
      </dsp:txBody>
      <dsp:txXfrm>
        <a:off x="2827763" y="2553683"/>
        <a:ext cx="26003" cy="5200"/>
      </dsp:txXfrm>
    </dsp:sp>
    <dsp:sp modelId="{E28A4032-8752-40A3-AC0C-3063F70138A0}">
      <dsp:nvSpPr>
        <dsp:cNvPr id="0" name=""/>
        <dsp:cNvSpPr/>
      </dsp:nvSpPr>
      <dsp:spPr>
        <a:xfrm>
          <a:off x="336683" y="1877939"/>
          <a:ext cx="2261149" cy="13566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Servicios de Catering Services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36683" y="1877939"/>
        <a:ext cx="2261149" cy="1356689"/>
      </dsp:txXfrm>
    </dsp:sp>
    <dsp:sp modelId="{0201036D-2CF7-4312-81D3-3A35DF6E56CF}">
      <dsp:nvSpPr>
        <dsp:cNvPr id="0" name=""/>
        <dsp:cNvSpPr/>
      </dsp:nvSpPr>
      <dsp:spPr>
        <a:xfrm>
          <a:off x="5377246" y="2510564"/>
          <a:ext cx="489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64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>
            <a:solidFill>
              <a:schemeClr val="tx1"/>
            </a:solidFill>
          </a:endParaRPr>
        </a:p>
      </dsp:txBody>
      <dsp:txXfrm>
        <a:off x="5608977" y="2553683"/>
        <a:ext cx="26003" cy="5200"/>
      </dsp:txXfrm>
    </dsp:sp>
    <dsp:sp modelId="{D040745E-B345-4370-B760-EB7473A069E6}">
      <dsp:nvSpPr>
        <dsp:cNvPr id="0" name=""/>
        <dsp:cNvSpPr/>
      </dsp:nvSpPr>
      <dsp:spPr>
        <a:xfrm>
          <a:off x="3117897" y="1877939"/>
          <a:ext cx="2261149" cy="13566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Vehículos Policiales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117897" y="1877939"/>
        <a:ext cx="2261149" cy="1356689"/>
      </dsp:txXfrm>
    </dsp:sp>
    <dsp:sp modelId="{A3A21D6A-3265-48FD-9B0D-B582417B060B}">
      <dsp:nvSpPr>
        <dsp:cNvPr id="0" name=""/>
        <dsp:cNvSpPr/>
      </dsp:nvSpPr>
      <dsp:spPr>
        <a:xfrm>
          <a:off x="1467257" y="3232828"/>
          <a:ext cx="5562428" cy="489464"/>
        </a:xfrm>
        <a:custGeom>
          <a:avLst/>
          <a:gdLst/>
          <a:ahLst/>
          <a:cxnLst/>
          <a:rect l="0" t="0" r="0" b="0"/>
          <a:pathLst>
            <a:path>
              <a:moveTo>
                <a:pt x="5562428" y="0"/>
              </a:moveTo>
              <a:lnTo>
                <a:pt x="5562428" y="261832"/>
              </a:lnTo>
              <a:lnTo>
                <a:pt x="0" y="261832"/>
              </a:lnTo>
              <a:lnTo>
                <a:pt x="0" y="48946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4108804" y="3474960"/>
        <a:ext cx="279334" cy="5200"/>
      </dsp:txXfrm>
    </dsp:sp>
    <dsp:sp modelId="{EFA5C574-FB63-433E-8267-800EDAF049BE}">
      <dsp:nvSpPr>
        <dsp:cNvPr id="0" name=""/>
        <dsp:cNvSpPr/>
      </dsp:nvSpPr>
      <dsp:spPr>
        <a:xfrm>
          <a:off x="5899111" y="1877939"/>
          <a:ext cx="2261149" cy="13566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Llantas para Vehículos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5899111" y="1877939"/>
        <a:ext cx="2261149" cy="1356689"/>
      </dsp:txXfrm>
    </dsp:sp>
    <dsp:sp modelId="{1864BF74-6636-4F65-9330-CF44A9808A29}">
      <dsp:nvSpPr>
        <dsp:cNvPr id="0" name=""/>
        <dsp:cNvSpPr/>
      </dsp:nvSpPr>
      <dsp:spPr>
        <a:xfrm>
          <a:off x="2596032" y="4387318"/>
          <a:ext cx="489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6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2827763" y="4430437"/>
        <a:ext cx="26003" cy="5200"/>
      </dsp:txXfrm>
    </dsp:sp>
    <dsp:sp modelId="{0EE51CF0-8781-42BA-929D-47FD819EBC63}">
      <dsp:nvSpPr>
        <dsp:cNvPr id="0" name=""/>
        <dsp:cNvSpPr/>
      </dsp:nvSpPr>
      <dsp:spPr>
        <a:xfrm>
          <a:off x="336683" y="3754693"/>
          <a:ext cx="2261149" cy="13566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>
              <a:solidFill>
                <a:schemeClr val="tx1"/>
              </a:solidFill>
            </a:rPr>
            <a:t>Adquisición de Guantes no látex para la CCSS</a:t>
          </a:r>
          <a:endParaRPr lang="es-CR" sz="2200" kern="1200" dirty="0">
            <a:solidFill>
              <a:schemeClr val="tx1"/>
            </a:solidFill>
          </a:endParaRPr>
        </a:p>
      </dsp:txBody>
      <dsp:txXfrm>
        <a:off x="336683" y="3754693"/>
        <a:ext cx="2261149" cy="1356689"/>
      </dsp:txXfrm>
    </dsp:sp>
    <dsp:sp modelId="{764A3A7F-D3F6-4FC6-9431-AF2D9656B98F}">
      <dsp:nvSpPr>
        <dsp:cNvPr id="0" name=""/>
        <dsp:cNvSpPr/>
      </dsp:nvSpPr>
      <dsp:spPr>
        <a:xfrm>
          <a:off x="5377246" y="4387318"/>
          <a:ext cx="489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6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 dirty="0"/>
        </a:p>
      </dsp:txBody>
      <dsp:txXfrm>
        <a:off x="5608977" y="4430437"/>
        <a:ext cx="26003" cy="5200"/>
      </dsp:txXfrm>
    </dsp:sp>
    <dsp:sp modelId="{B6306113-6854-4967-911B-3CC101F48AD1}">
      <dsp:nvSpPr>
        <dsp:cNvPr id="0" name=""/>
        <dsp:cNvSpPr/>
      </dsp:nvSpPr>
      <dsp:spPr>
        <a:xfrm>
          <a:off x="3117897" y="3754693"/>
          <a:ext cx="2261149" cy="1356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>
              <a:solidFill>
                <a:schemeClr val="tx1"/>
              </a:solidFill>
            </a:rPr>
            <a:t>Mobiliario de Oficina</a:t>
          </a:r>
          <a:endParaRPr lang="es-CR" sz="2200" kern="1200" dirty="0">
            <a:solidFill>
              <a:schemeClr val="tx1"/>
            </a:solidFill>
          </a:endParaRPr>
        </a:p>
      </dsp:txBody>
      <dsp:txXfrm>
        <a:off x="3117897" y="3754693"/>
        <a:ext cx="2261149" cy="1356689"/>
      </dsp:txXfrm>
    </dsp:sp>
    <dsp:sp modelId="{EB1AA546-55EC-4347-8715-FBD13B2E3121}">
      <dsp:nvSpPr>
        <dsp:cNvPr id="0" name=""/>
        <dsp:cNvSpPr/>
      </dsp:nvSpPr>
      <dsp:spPr>
        <a:xfrm>
          <a:off x="5899111" y="3754693"/>
          <a:ext cx="2261149" cy="13566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Gestión Integral de Residuos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5899111" y="3754693"/>
        <a:ext cx="2261149" cy="1356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BADDC-9F20-4AC5-9274-19947BABEC2A}">
      <dsp:nvSpPr>
        <dsp:cNvPr id="0" name=""/>
        <dsp:cNvSpPr/>
      </dsp:nvSpPr>
      <dsp:spPr>
        <a:xfrm>
          <a:off x="3736841" y="937098"/>
          <a:ext cx="72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171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b="1" kern="1200" dirty="0">
            <a:solidFill>
              <a:schemeClr val="tx1"/>
            </a:solidFill>
          </a:endParaRPr>
        </a:p>
      </dsp:txBody>
      <dsp:txXfrm>
        <a:off x="4078892" y="979056"/>
        <a:ext cx="37615" cy="7523"/>
      </dsp:txXfrm>
    </dsp:sp>
    <dsp:sp modelId="{2232D45F-9A7A-4CFF-9C85-1EDC81DC4F04}">
      <dsp:nvSpPr>
        <dsp:cNvPr id="0" name=""/>
        <dsp:cNvSpPr/>
      </dsp:nvSpPr>
      <dsp:spPr>
        <a:xfrm>
          <a:off x="467696" y="1534"/>
          <a:ext cx="3270944" cy="19625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>
              <a:solidFill>
                <a:schemeClr val="tx1"/>
              </a:solidFill>
            </a:rPr>
            <a:t>Servicios de Limpieza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467696" y="1534"/>
        <a:ext cx="3270944" cy="1962566"/>
      </dsp:txXfrm>
    </dsp:sp>
    <dsp:sp modelId="{A75C0E75-ADBF-4A8B-808A-5557AF4A2382}">
      <dsp:nvSpPr>
        <dsp:cNvPr id="0" name=""/>
        <dsp:cNvSpPr/>
      </dsp:nvSpPr>
      <dsp:spPr>
        <a:xfrm>
          <a:off x="2293897" y="1962301"/>
          <a:ext cx="3832532" cy="723251"/>
        </a:xfrm>
        <a:custGeom>
          <a:avLst/>
          <a:gdLst/>
          <a:ahLst/>
          <a:cxnLst/>
          <a:rect l="0" t="0" r="0" b="0"/>
          <a:pathLst>
            <a:path>
              <a:moveTo>
                <a:pt x="3832532" y="0"/>
              </a:moveTo>
              <a:lnTo>
                <a:pt x="3832532" y="378725"/>
              </a:lnTo>
              <a:lnTo>
                <a:pt x="0" y="378725"/>
              </a:lnTo>
              <a:lnTo>
                <a:pt x="0" y="72325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kern="1200" dirty="0"/>
        </a:p>
      </dsp:txBody>
      <dsp:txXfrm>
        <a:off x="4112515" y="2320165"/>
        <a:ext cx="195298" cy="7523"/>
      </dsp:txXfrm>
    </dsp:sp>
    <dsp:sp modelId="{A9A86497-8C78-4EA8-947E-C1CAFA8A505F}">
      <dsp:nvSpPr>
        <dsp:cNvPr id="0" name=""/>
        <dsp:cNvSpPr/>
      </dsp:nvSpPr>
      <dsp:spPr>
        <a:xfrm>
          <a:off x="4490958" y="1534"/>
          <a:ext cx="3270944" cy="1962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>
              <a:solidFill>
                <a:schemeClr val="tx1"/>
              </a:solidFill>
            </a:rPr>
            <a:t>Servicios de Vigilancia</a:t>
          </a:r>
          <a:endParaRPr lang="es-CR" sz="2100" b="1" kern="1200" dirty="0">
            <a:solidFill>
              <a:schemeClr val="tx1"/>
            </a:solidFill>
          </a:endParaRPr>
        </a:p>
      </dsp:txBody>
      <dsp:txXfrm>
        <a:off x="4490958" y="1534"/>
        <a:ext cx="3270944" cy="1962566"/>
      </dsp:txXfrm>
    </dsp:sp>
    <dsp:sp modelId="{B1E7DE5E-3571-4FE7-B383-3BEF484B9151}">
      <dsp:nvSpPr>
        <dsp:cNvPr id="0" name=""/>
        <dsp:cNvSpPr/>
      </dsp:nvSpPr>
      <dsp:spPr>
        <a:xfrm>
          <a:off x="3927570" y="3651981"/>
          <a:ext cx="530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254"/>
              </a:moveTo>
              <a:lnTo>
                <a:pt x="282594" y="47254"/>
              </a:lnTo>
              <a:lnTo>
                <a:pt x="282594" y="45720"/>
              </a:lnTo>
              <a:lnTo>
                <a:pt x="53098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b="1" kern="1200" dirty="0">
            <a:solidFill>
              <a:schemeClr val="tx1"/>
            </a:solidFill>
          </a:endParaRPr>
        </a:p>
      </dsp:txBody>
      <dsp:txXfrm>
        <a:off x="4179024" y="3693940"/>
        <a:ext cx="28079" cy="7523"/>
      </dsp:txXfrm>
    </dsp:sp>
    <dsp:sp modelId="{489F22BB-BE46-444E-8A6D-C946B4D1A138}">
      <dsp:nvSpPr>
        <dsp:cNvPr id="0" name=""/>
        <dsp:cNvSpPr/>
      </dsp:nvSpPr>
      <dsp:spPr>
        <a:xfrm>
          <a:off x="658425" y="2717953"/>
          <a:ext cx="3270944" cy="1962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Útiles y Materiales de Oficina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658425" y="2717953"/>
        <a:ext cx="3270944" cy="1962566"/>
      </dsp:txXfrm>
    </dsp:sp>
    <dsp:sp modelId="{F548F4CD-E93F-46C6-8036-C6D91125825F}">
      <dsp:nvSpPr>
        <dsp:cNvPr id="0" name=""/>
        <dsp:cNvSpPr/>
      </dsp:nvSpPr>
      <dsp:spPr>
        <a:xfrm>
          <a:off x="4490958" y="2716418"/>
          <a:ext cx="3270944" cy="19625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1" kern="1200" dirty="0" smtClean="0">
              <a:solidFill>
                <a:schemeClr val="tx1"/>
              </a:solidFill>
            </a:rPr>
            <a:t>Boletos Aéreos</a:t>
          </a:r>
          <a:endParaRPr lang="es-CR" sz="2100" b="1" kern="1200" dirty="0">
            <a:solidFill>
              <a:schemeClr val="tx1"/>
            </a:solidFill>
          </a:endParaRPr>
        </a:p>
      </dsp:txBody>
      <dsp:txXfrm>
        <a:off x="4490958" y="2716418"/>
        <a:ext cx="3270944" cy="1962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1E89-C549-4379-8B8B-7828C767E6E1}">
      <dsp:nvSpPr>
        <dsp:cNvPr id="0" name=""/>
        <dsp:cNvSpPr/>
      </dsp:nvSpPr>
      <dsp:spPr>
        <a:xfrm>
          <a:off x="423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agua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423" y="15029"/>
        <a:ext cx="1004402" cy="920822"/>
      </dsp:txXfrm>
    </dsp:sp>
    <dsp:sp modelId="{7CF4F5FC-6CF0-419F-9C2F-A83BA313E79D}">
      <dsp:nvSpPr>
        <dsp:cNvPr id="0" name=""/>
        <dsp:cNvSpPr/>
      </dsp:nvSpPr>
      <dsp:spPr>
        <a:xfrm>
          <a:off x="1158295" y="15029"/>
          <a:ext cx="1004402" cy="920822"/>
        </a:xfrm>
        <a:prstGeom prst="rect">
          <a:avLst/>
        </a:prstGeom>
        <a:solidFill>
          <a:schemeClr val="accent1">
            <a:alpha val="31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</a:t>
          </a: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electricidad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1158295" y="15029"/>
        <a:ext cx="1004402" cy="920822"/>
      </dsp:txXfrm>
    </dsp:sp>
    <dsp:sp modelId="{FBEF37D6-8045-41DB-91A8-045CDD7A5BD9}">
      <dsp:nvSpPr>
        <dsp:cNvPr id="0" name=""/>
        <dsp:cNvSpPr/>
      </dsp:nvSpPr>
      <dsp:spPr>
        <a:xfrm>
          <a:off x="2316168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com-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bustibles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2316168" y="15029"/>
        <a:ext cx="1004402" cy="920822"/>
      </dsp:txXfrm>
    </dsp:sp>
    <dsp:sp modelId="{FE10CEAF-9A68-40AD-8FA7-34E8315A1D7C}">
      <dsp:nvSpPr>
        <dsp:cNvPr id="0" name=""/>
        <dsp:cNvSpPr/>
      </dsp:nvSpPr>
      <dsp:spPr>
        <a:xfrm>
          <a:off x="3474040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Consumo de papel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3474040" y="15029"/>
        <a:ext cx="1004402" cy="920822"/>
      </dsp:txXfrm>
    </dsp:sp>
    <dsp:sp modelId="{38380DFF-49D4-40D8-B193-EBA97C08A1C1}">
      <dsp:nvSpPr>
        <dsp:cNvPr id="0" name=""/>
        <dsp:cNvSpPr/>
      </dsp:nvSpPr>
      <dsp:spPr>
        <a:xfrm>
          <a:off x="4631913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residuos sólidos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4631913" y="15029"/>
        <a:ext cx="1004402" cy="920822"/>
      </dsp:txXfrm>
    </dsp:sp>
    <dsp:sp modelId="{23E6C22A-7A39-4240-9750-675A7F3DB023}">
      <dsp:nvSpPr>
        <dsp:cNvPr id="0" name=""/>
        <dsp:cNvSpPr/>
      </dsp:nvSpPr>
      <dsp:spPr>
        <a:xfrm>
          <a:off x="5789785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aguas residuales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5789785" y="15029"/>
        <a:ext cx="1004402" cy="920822"/>
      </dsp:txXfrm>
    </dsp:sp>
    <dsp:sp modelId="{5A1C1445-4AC2-4EB3-BDF9-25167FC93EA1}">
      <dsp:nvSpPr>
        <dsp:cNvPr id="0" name=""/>
        <dsp:cNvSpPr/>
      </dsp:nvSpPr>
      <dsp:spPr>
        <a:xfrm>
          <a:off x="6947658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Generación de emisiones atmosféricas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6947658" y="15029"/>
        <a:ext cx="1004402" cy="920822"/>
      </dsp:txXfrm>
    </dsp:sp>
    <dsp:sp modelId="{4C17241C-70FA-4BDC-A671-303EE8931050}">
      <dsp:nvSpPr>
        <dsp:cNvPr id="0" name=""/>
        <dsp:cNvSpPr/>
      </dsp:nvSpPr>
      <dsp:spPr>
        <a:xfrm>
          <a:off x="8105530" y="15029"/>
          <a:ext cx="1004402" cy="9208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Otros aspectos ambientales aplicables</a:t>
          </a:r>
          <a:endParaRPr lang="es-CR" sz="1400" kern="120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sp:txBody>
      <dsp:txXfrm>
        <a:off x="8105530" y="15029"/>
        <a:ext cx="1004402" cy="920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6C9CD-2015-493F-8A9B-0139C8412F32}">
      <dsp:nvSpPr>
        <dsp:cNvPr id="0" name=""/>
        <dsp:cNvSpPr/>
      </dsp:nvSpPr>
      <dsp:spPr>
        <a:xfrm>
          <a:off x="0" y="2476040"/>
          <a:ext cx="8033437" cy="812500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latin typeface="Calibri" pitchFamily="34" charset="0"/>
            </a:rPr>
            <a:t>Aplicación</a:t>
          </a:r>
          <a:endParaRPr lang="es-CR" sz="2000" b="1" kern="1200" dirty="0">
            <a:latin typeface="Calibri" pitchFamily="34" charset="0"/>
          </a:endParaRPr>
        </a:p>
      </dsp:txBody>
      <dsp:txXfrm>
        <a:off x="0" y="2476040"/>
        <a:ext cx="8033437" cy="438750"/>
      </dsp:txXfrm>
    </dsp:sp>
    <dsp:sp modelId="{1E956EA6-E781-4C9A-99C8-D0273C3E823E}">
      <dsp:nvSpPr>
        <dsp:cNvPr id="0" name=""/>
        <dsp:cNvSpPr/>
      </dsp:nvSpPr>
      <dsp:spPr>
        <a:xfrm>
          <a:off x="980" y="2897959"/>
          <a:ext cx="1606295" cy="37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Mantenimiento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980" y="2897959"/>
        <a:ext cx="1606295" cy="373750"/>
      </dsp:txXfrm>
    </dsp:sp>
    <dsp:sp modelId="{EDF7A137-C2C1-4EC4-9A69-9A6572EB4062}">
      <dsp:nvSpPr>
        <dsp:cNvPr id="0" name=""/>
        <dsp:cNvSpPr/>
      </dsp:nvSpPr>
      <dsp:spPr>
        <a:xfrm>
          <a:off x="1607275" y="2897959"/>
          <a:ext cx="1606295" cy="37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Deterioro equipos dañados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1607275" y="2897959"/>
        <a:ext cx="1606295" cy="373750"/>
      </dsp:txXfrm>
    </dsp:sp>
    <dsp:sp modelId="{370970DE-CB16-4241-A402-5FC8DE06C82C}">
      <dsp:nvSpPr>
        <dsp:cNvPr id="0" name=""/>
        <dsp:cNvSpPr/>
      </dsp:nvSpPr>
      <dsp:spPr>
        <a:xfrm>
          <a:off x="3213570" y="2897959"/>
          <a:ext cx="1606295" cy="37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Remodelaciones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3213570" y="2897959"/>
        <a:ext cx="1606295" cy="373750"/>
      </dsp:txXfrm>
    </dsp:sp>
    <dsp:sp modelId="{585FA246-5130-451B-AFDE-96CBC5AEC96D}">
      <dsp:nvSpPr>
        <dsp:cNvPr id="0" name=""/>
        <dsp:cNvSpPr/>
      </dsp:nvSpPr>
      <dsp:spPr>
        <a:xfrm>
          <a:off x="4819866" y="2897959"/>
          <a:ext cx="1606295" cy="37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Nuevas obras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4819866" y="2897959"/>
        <a:ext cx="1606295" cy="373750"/>
      </dsp:txXfrm>
    </dsp:sp>
    <dsp:sp modelId="{BB4262D5-E443-4CD9-9A80-D8702D754291}">
      <dsp:nvSpPr>
        <dsp:cNvPr id="0" name=""/>
        <dsp:cNvSpPr/>
      </dsp:nvSpPr>
      <dsp:spPr>
        <a:xfrm>
          <a:off x="6426161" y="2897959"/>
          <a:ext cx="1606295" cy="37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Reemplazos masivos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6426161" y="2897959"/>
        <a:ext cx="1606295" cy="373750"/>
      </dsp:txXfrm>
    </dsp:sp>
    <dsp:sp modelId="{A4A2E0E2-C44E-4CA2-8728-374FF026E875}">
      <dsp:nvSpPr>
        <dsp:cNvPr id="0" name=""/>
        <dsp:cNvSpPr/>
      </dsp:nvSpPr>
      <dsp:spPr>
        <a:xfrm rot="10800000">
          <a:off x="0" y="1238020"/>
          <a:ext cx="8033437" cy="12496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latin typeface="Calibri" pitchFamily="34" charset="0"/>
            </a:rPr>
            <a:t>Prohíbe adquirir equipos, luminarias y artefactos que provoquen alto consumo de electricidad</a:t>
          </a:r>
          <a:endParaRPr lang="es-CR" sz="1600" b="1" kern="1200" dirty="0">
            <a:latin typeface="Calibri" pitchFamily="34" charset="0"/>
          </a:endParaRPr>
        </a:p>
      </dsp:txBody>
      <dsp:txXfrm rot="-10800000">
        <a:off x="0" y="1238020"/>
        <a:ext cx="8033437" cy="438618"/>
      </dsp:txXfrm>
    </dsp:sp>
    <dsp:sp modelId="{F0F26F6F-7343-47FB-9185-F15E42B62383}">
      <dsp:nvSpPr>
        <dsp:cNvPr id="0" name=""/>
        <dsp:cNvSpPr/>
      </dsp:nvSpPr>
      <dsp:spPr>
        <a:xfrm>
          <a:off x="3922" y="1676638"/>
          <a:ext cx="2675197" cy="373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Iluminación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3922" y="1676638"/>
        <a:ext cx="2675197" cy="373638"/>
      </dsp:txXfrm>
    </dsp:sp>
    <dsp:sp modelId="{92A91AF8-A794-4211-B437-49B33AD46A4A}">
      <dsp:nvSpPr>
        <dsp:cNvPr id="0" name=""/>
        <dsp:cNvSpPr/>
      </dsp:nvSpPr>
      <dsp:spPr>
        <a:xfrm>
          <a:off x="2679119" y="1676638"/>
          <a:ext cx="2675197" cy="373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Refrigeración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2679119" y="1676638"/>
        <a:ext cx="2675197" cy="373638"/>
      </dsp:txXfrm>
    </dsp:sp>
    <dsp:sp modelId="{B1CEEEA2-3FAD-4C64-B971-9373A5C41B96}">
      <dsp:nvSpPr>
        <dsp:cNvPr id="0" name=""/>
        <dsp:cNvSpPr/>
      </dsp:nvSpPr>
      <dsp:spPr>
        <a:xfrm>
          <a:off x="5354317" y="1676638"/>
          <a:ext cx="2675197" cy="373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Aires </a:t>
          </a: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acondicionados</a:t>
          </a:r>
          <a:endParaRPr lang="es-C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5354317" y="1676638"/>
        <a:ext cx="2675197" cy="373638"/>
      </dsp:txXfrm>
    </dsp:sp>
    <dsp:sp modelId="{448EA607-0D49-48E3-A40C-BCDA854D2FCB}">
      <dsp:nvSpPr>
        <dsp:cNvPr id="0" name=""/>
        <dsp:cNvSpPr/>
      </dsp:nvSpPr>
      <dsp:spPr>
        <a:xfrm rot="10800000">
          <a:off x="0" y="581"/>
          <a:ext cx="8033437" cy="1249626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latin typeface="Calibri" pitchFamily="34" charset="0"/>
            </a:rPr>
            <a:t>Directriz 011- MINAE                                                                                                   </a:t>
          </a:r>
          <a:r>
            <a:rPr lang="es-CR" sz="2000" b="1" kern="1200" dirty="0" smtClean="0">
              <a:latin typeface="Calibri" pitchFamily="34" charset="0"/>
            </a:rPr>
            <a:t>(26 de agosto 2014)</a:t>
          </a:r>
          <a:endParaRPr lang="es-CR" sz="3200" kern="1200" dirty="0">
            <a:latin typeface="Calibri" pitchFamily="34" charset="0"/>
          </a:endParaRPr>
        </a:p>
      </dsp:txBody>
      <dsp:txXfrm rot="10800000">
        <a:off x="0" y="581"/>
        <a:ext cx="8033437" cy="8119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A7AA-D4F7-403D-BB4D-D950563AB51D}">
      <dsp:nvSpPr>
        <dsp:cNvPr id="0" name=""/>
        <dsp:cNvSpPr/>
      </dsp:nvSpPr>
      <dsp:spPr>
        <a:xfrm>
          <a:off x="4884" y="272693"/>
          <a:ext cx="1356985" cy="135698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Provee-durías institucio-nales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203610" y="471419"/>
        <a:ext cx="959533" cy="959533"/>
      </dsp:txXfrm>
    </dsp:sp>
    <dsp:sp modelId="{7D18ABFD-0344-4761-8AC8-E162523D1CB8}">
      <dsp:nvSpPr>
        <dsp:cNvPr id="0" name=""/>
        <dsp:cNvSpPr/>
      </dsp:nvSpPr>
      <dsp:spPr>
        <a:xfrm>
          <a:off x="1472057" y="557660"/>
          <a:ext cx="787051" cy="787051"/>
        </a:xfrm>
        <a:prstGeom prst="mathPlus">
          <a:avLst/>
        </a:prstGeom>
        <a:solidFill>
          <a:schemeClr val="accent2">
            <a:alpha val="6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 dirty="0"/>
        </a:p>
      </dsp:txBody>
      <dsp:txXfrm>
        <a:off x="1576381" y="858628"/>
        <a:ext cx="578403" cy="185115"/>
      </dsp:txXfrm>
    </dsp:sp>
    <dsp:sp modelId="{1F37A46B-C43B-487F-8520-B50D1F6FFDB3}">
      <dsp:nvSpPr>
        <dsp:cNvPr id="0" name=""/>
        <dsp:cNvSpPr/>
      </dsp:nvSpPr>
      <dsp:spPr>
        <a:xfrm>
          <a:off x="2369296" y="272693"/>
          <a:ext cx="1356985" cy="135698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Sistemas de Compra del Estado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2568022" y="471419"/>
        <a:ext cx="959533" cy="959533"/>
      </dsp:txXfrm>
    </dsp:sp>
    <dsp:sp modelId="{733CBDE9-D993-4054-B8AD-57CC1B079DEB}">
      <dsp:nvSpPr>
        <dsp:cNvPr id="0" name=""/>
        <dsp:cNvSpPr/>
      </dsp:nvSpPr>
      <dsp:spPr>
        <a:xfrm>
          <a:off x="3836469" y="557660"/>
          <a:ext cx="787051" cy="787051"/>
        </a:xfrm>
        <a:prstGeom prst="mathPlus">
          <a:avLst/>
        </a:prstGeom>
        <a:solidFill>
          <a:schemeClr val="accent2">
            <a:alpha val="6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b="1" kern="1200" dirty="0">
            <a:latin typeface="Calibri" pitchFamily="34" charset="0"/>
          </a:endParaRPr>
        </a:p>
      </dsp:txBody>
      <dsp:txXfrm>
        <a:off x="3940793" y="858628"/>
        <a:ext cx="578403" cy="185115"/>
      </dsp:txXfrm>
    </dsp:sp>
    <dsp:sp modelId="{7EC78FC2-2059-49B0-BC95-E50635CF9339}">
      <dsp:nvSpPr>
        <dsp:cNvPr id="0" name=""/>
        <dsp:cNvSpPr/>
      </dsp:nvSpPr>
      <dsp:spPr>
        <a:xfrm>
          <a:off x="4733708" y="272693"/>
          <a:ext cx="1356985" cy="135698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Comercio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4932434" y="471419"/>
        <a:ext cx="959533" cy="959533"/>
      </dsp:txXfrm>
    </dsp:sp>
    <dsp:sp modelId="{BBA3B929-05F3-4FDF-967A-B9F2B8C79601}">
      <dsp:nvSpPr>
        <dsp:cNvPr id="0" name=""/>
        <dsp:cNvSpPr/>
      </dsp:nvSpPr>
      <dsp:spPr>
        <a:xfrm>
          <a:off x="6132627" y="573023"/>
          <a:ext cx="787051" cy="787051"/>
        </a:xfrm>
        <a:prstGeom prst="mathEqual">
          <a:avLst/>
        </a:prstGeom>
        <a:solidFill>
          <a:schemeClr val="accent2">
            <a:alpha val="6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b="1" kern="1200" dirty="0">
            <a:latin typeface="Calibri" pitchFamily="34" charset="0"/>
          </a:endParaRPr>
        </a:p>
      </dsp:txBody>
      <dsp:txXfrm>
        <a:off x="6236951" y="735156"/>
        <a:ext cx="578403" cy="462785"/>
      </dsp:txXfrm>
    </dsp:sp>
    <dsp:sp modelId="{DDB71E65-8E6B-4258-BBAD-5DF7A0DC8CCB}">
      <dsp:nvSpPr>
        <dsp:cNvPr id="0" name=""/>
        <dsp:cNvSpPr/>
      </dsp:nvSpPr>
      <dsp:spPr>
        <a:xfrm>
          <a:off x="7098120" y="272693"/>
          <a:ext cx="1356985" cy="135698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Compras Eficientes</a:t>
          </a:r>
          <a:endParaRPr lang="es-CR" sz="1600" b="1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>
        <a:off x="7296846" y="471419"/>
        <a:ext cx="959533" cy="959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CD985-B058-4F78-8823-FBFAEF7EB61B}">
      <dsp:nvSpPr>
        <dsp:cNvPr id="0" name=""/>
        <dsp:cNvSpPr/>
      </dsp:nvSpPr>
      <dsp:spPr>
        <a:xfrm rot="10800000">
          <a:off x="1518952" y="2695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MINISTERIO DE COMERCIO EXTERIOR</a:t>
          </a:r>
          <a:endParaRPr lang="es-CR" sz="2000" kern="1200" dirty="0"/>
        </a:p>
      </dsp:txBody>
      <dsp:txXfrm rot="10800000">
        <a:off x="1650851" y="2695"/>
        <a:ext cx="5374912" cy="527595"/>
      </dsp:txXfrm>
    </dsp:sp>
    <dsp:sp modelId="{0294DD05-DCC3-4D5E-A794-3A6C3109FFF3}">
      <dsp:nvSpPr>
        <dsp:cNvPr id="0" name=""/>
        <dsp:cNvSpPr/>
      </dsp:nvSpPr>
      <dsp:spPr>
        <a:xfrm>
          <a:off x="1255155" y="2695"/>
          <a:ext cx="527595" cy="5275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ACD30-443E-45DE-A584-9CBE2EE98C53}">
      <dsp:nvSpPr>
        <dsp:cNvPr id="0" name=""/>
        <dsp:cNvSpPr/>
      </dsp:nvSpPr>
      <dsp:spPr>
        <a:xfrm rot="10800000">
          <a:off x="1518952" y="687782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INSTITUTO COSTARRICENSE DE ELECTRICIDAD</a:t>
          </a:r>
          <a:endParaRPr lang="es-CR" sz="2000" kern="1200" dirty="0"/>
        </a:p>
      </dsp:txBody>
      <dsp:txXfrm rot="10800000">
        <a:off x="1650851" y="687782"/>
        <a:ext cx="5374912" cy="527595"/>
      </dsp:txXfrm>
    </dsp:sp>
    <dsp:sp modelId="{860FCEEC-96F2-455D-A1C2-97F6D0EF42B0}">
      <dsp:nvSpPr>
        <dsp:cNvPr id="0" name=""/>
        <dsp:cNvSpPr/>
      </dsp:nvSpPr>
      <dsp:spPr>
        <a:xfrm>
          <a:off x="1255155" y="687782"/>
          <a:ext cx="527595" cy="5275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277F5-AE10-44F3-BCCD-000C01EB20C1}">
      <dsp:nvSpPr>
        <dsp:cNvPr id="0" name=""/>
        <dsp:cNvSpPr/>
      </dsp:nvSpPr>
      <dsp:spPr>
        <a:xfrm rot="10800000">
          <a:off x="1518952" y="1372868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COMPAÑÍA DE FUERZA Y LUZ</a:t>
          </a:r>
          <a:endParaRPr lang="es-CR" sz="2000" kern="1200" dirty="0"/>
        </a:p>
      </dsp:txBody>
      <dsp:txXfrm rot="10800000">
        <a:off x="1650851" y="1372868"/>
        <a:ext cx="5374912" cy="527595"/>
      </dsp:txXfrm>
    </dsp:sp>
    <dsp:sp modelId="{1C4CD4DB-678E-4461-91C7-EE5B18792EF5}">
      <dsp:nvSpPr>
        <dsp:cNvPr id="0" name=""/>
        <dsp:cNvSpPr/>
      </dsp:nvSpPr>
      <dsp:spPr>
        <a:xfrm>
          <a:off x="1255155" y="1372868"/>
          <a:ext cx="527595" cy="5275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95002-E6AB-49B1-BBE8-F960B530559D}">
      <dsp:nvSpPr>
        <dsp:cNvPr id="0" name=""/>
        <dsp:cNvSpPr/>
      </dsp:nvSpPr>
      <dsp:spPr>
        <a:xfrm rot="10800000">
          <a:off x="1518952" y="2057955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UNIVERSIDAD NACIONAL</a:t>
          </a:r>
          <a:endParaRPr lang="es-CR" sz="2000" kern="1200" dirty="0"/>
        </a:p>
      </dsp:txBody>
      <dsp:txXfrm rot="10800000">
        <a:off x="1650851" y="2057955"/>
        <a:ext cx="5374912" cy="527595"/>
      </dsp:txXfrm>
    </dsp:sp>
    <dsp:sp modelId="{AAB7E895-342C-423A-8C7D-83E09CF2DE4B}">
      <dsp:nvSpPr>
        <dsp:cNvPr id="0" name=""/>
        <dsp:cNvSpPr/>
      </dsp:nvSpPr>
      <dsp:spPr>
        <a:xfrm>
          <a:off x="1255155" y="2057955"/>
          <a:ext cx="527595" cy="5275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BF32E-B840-4D0C-86B6-1266B70C6433}">
      <dsp:nvSpPr>
        <dsp:cNvPr id="0" name=""/>
        <dsp:cNvSpPr/>
      </dsp:nvSpPr>
      <dsp:spPr>
        <a:xfrm rot="10800000">
          <a:off x="1518952" y="2743041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UNIVERSIDAD DE COSTA RICA</a:t>
          </a:r>
          <a:endParaRPr lang="es-CR" sz="2000" kern="1200" dirty="0"/>
        </a:p>
      </dsp:txBody>
      <dsp:txXfrm rot="10800000">
        <a:off x="1650851" y="2743041"/>
        <a:ext cx="5374912" cy="527595"/>
      </dsp:txXfrm>
    </dsp:sp>
    <dsp:sp modelId="{8C47672D-F8E0-413C-9294-91E2AE07B514}">
      <dsp:nvSpPr>
        <dsp:cNvPr id="0" name=""/>
        <dsp:cNvSpPr/>
      </dsp:nvSpPr>
      <dsp:spPr>
        <a:xfrm>
          <a:off x="1255155" y="2743041"/>
          <a:ext cx="527595" cy="5275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F49A4-70D4-455F-8395-84E42C39C73D}">
      <dsp:nvSpPr>
        <dsp:cNvPr id="0" name=""/>
        <dsp:cNvSpPr/>
      </dsp:nvSpPr>
      <dsp:spPr>
        <a:xfrm rot="10800000">
          <a:off x="1518952" y="3428127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MUNICIPALIDAD DE SANTA ANA</a:t>
          </a:r>
          <a:endParaRPr lang="es-CR" sz="2000" kern="1200" dirty="0"/>
        </a:p>
      </dsp:txBody>
      <dsp:txXfrm rot="10800000">
        <a:off x="1650851" y="3428127"/>
        <a:ext cx="5374912" cy="527595"/>
      </dsp:txXfrm>
    </dsp:sp>
    <dsp:sp modelId="{576AFB2C-B8B4-43A8-87F2-1DC7B642CB2E}">
      <dsp:nvSpPr>
        <dsp:cNvPr id="0" name=""/>
        <dsp:cNvSpPr/>
      </dsp:nvSpPr>
      <dsp:spPr>
        <a:xfrm>
          <a:off x="1255155" y="3428127"/>
          <a:ext cx="527595" cy="52759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3DCF-F60B-4A6A-8563-27E269C2B2DE}">
      <dsp:nvSpPr>
        <dsp:cNvPr id="0" name=""/>
        <dsp:cNvSpPr/>
      </dsp:nvSpPr>
      <dsp:spPr>
        <a:xfrm rot="10800000">
          <a:off x="1518952" y="4113214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CONTRALORÍA GENERAL DE LA REPÚBLICA</a:t>
          </a:r>
          <a:endParaRPr lang="es-CR" sz="2000" kern="1200" dirty="0"/>
        </a:p>
      </dsp:txBody>
      <dsp:txXfrm rot="10800000">
        <a:off x="1650851" y="4113214"/>
        <a:ext cx="5374912" cy="527595"/>
      </dsp:txXfrm>
    </dsp:sp>
    <dsp:sp modelId="{AE59279C-839B-4260-88FE-23CE0523D5F9}">
      <dsp:nvSpPr>
        <dsp:cNvPr id="0" name=""/>
        <dsp:cNvSpPr/>
      </dsp:nvSpPr>
      <dsp:spPr>
        <a:xfrm>
          <a:off x="1255155" y="4113214"/>
          <a:ext cx="527595" cy="5275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A9A4E-72E8-42FC-BEF3-1C735F028ABC}">
      <dsp:nvSpPr>
        <dsp:cNvPr id="0" name=""/>
        <dsp:cNvSpPr/>
      </dsp:nvSpPr>
      <dsp:spPr>
        <a:xfrm rot="10800000">
          <a:off x="1518952" y="4798300"/>
          <a:ext cx="5506811" cy="5275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BANCO NACIONAL DE COSTA RICA</a:t>
          </a:r>
          <a:endParaRPr lang="es-CR" sz="2000" kern="1200" dirty="0"/>
        </a:p>
      </dsp:txBody>
      <dsp:txXfrm rot="10800000">
        <a:off x="1650851" y="4798300"/>
        <a:ext cx="5374912" cy="527595"/>
      </dsp:txXfrm>
    </dsp:sp>
    <dsp:sp modelId="{3884EA69-ACB6-4F80-AF58-8FF70C408BDE}">
      <dsp:nvSpPr>
        <dsp:cNvPr id="0" name=""/>
        <dsp:cNvSpPr/>
      </dsp:nvSpPr>
      <dsp:spPr>
        <a:xfrm>
          <a:off x="1255155" y="4798300"/>
          <a:ext cx="527595" cy="52759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0.48204</cdr:x>
      <cdr:y>0.875</cdr:y>
    </cdr:from>
    <cdr:to>
      <cdr:x>0.99203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55976" y="5544616"/>
          <a:ext cx="4608512" cy="7920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DB966-10D1-407B-9595-D0E2006763CB}" type="datetimeFigureOut">
              <a:rPr lang="es-CR" smtClean="0"/>
              <a:t>06/04/2016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9B23-316F-4392-8D5C-14E9C3F82D1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85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6E48E7-8A20-4CEA-88D0-A74E57F475D9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69573E-90B6-4027-A7F4-3576A2CF84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4E579B-D3F4-414A-9DD0-D8C2935BAA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324F4-462C-4D18-A93A-D90CE611EC05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826" algn="just" defTabSz="830301">
              <a:spcAft>
                <a:spcPct val="35000"/>
              </a:spcAft>
              <a:defRPr/>
            </a:pPr>
            <a:r>
              <a:rPr lang="es-CR" dirty="0" smtClean="0">
                <a:solidFill>
                  <a:schemeClr val="tx1"/>
                </a:solidFill>
                <a:latin typeface="Calibri" pitchFamily="34" charset="0"/>
              </a:rPr>
              <a:t>Instrumento de planificación que parten de un diagnóstico de los impactos ambientales y del consumo energético que se derivan del quehacer de la institución y su impacto sobre el cambio climático. </a:t>
            </a:r>
          </a:p>
          <a:p>
            <a:pPr marL="271826" algn="just" defTabSz="830301">
              <a:spcAft>
                <a:spcPct val="35000"/>
              </a:spcAft>
              <a:defRPr/>
            </a:pPr>
            <a:endParaRPr lang="es-CR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1826" algn="just" defTabSz="830301">
              <a:spcAft>
                <a:spcPct val="35000"/>
              </a:spcAft>
              <a:defRPr/>
            </a:pPr>
            <a:r>
              <a:rPr lang="es-CR" dirty="0" smtClean="0">
                <a:solidFill>
                  <a:schemeClr val="tx1"/>
                </a:solidFill>
                <a:latin typeface="Calibri" pitchFamily="34" charset="0"/>
              </a:rPr>
              <a:t>Se propondrán las medidas, acciones y proyectos de prevención, corrección y mitigación de los impactos negativos y la consolidación de los positivos, a corto, mediano y largo plazo. 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B2E51-6FDF-47F1-8A3B-61BBEF34FC4C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826" algn="just" defTabSz="830301">
              <a:spcAft>
                <a:spcPct val="35000"/>
              </a:spcAft>
              <a:defRPr/>
            </a:pPr>
            <a:r>
              <a:rPr lang="es-CR" dirty="0" smtClean="0">
                <a:solidFill>
                  <a:schemeClr val="tx1"/>
                </a:solidFill>
                <a:latin typeface="Calibri" pitchFamily="34" charset="0"/>
              </a:rPr>
              <a:t>Instrumento de planificación que parten de un diagnóstico de los impactos ambientales y del consumo energético que se derivan del quehacer de la institución y su impacto sobre el cambio climático. </a:t>
            </a:r>
          </a:p>
          <a:p>
            <a:pPr marL="271826" algn="just" defTabSz="830301">
              <a:spcAft>
                <a:spcPct val="35000"/>
              </a:spcAft>
              <a:defRPr/>
            </a:pPr>
            <a:endParaRPr lang="es-CR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1826" algn="just" defTabSz="830301">
              <a:spcAft>
                <a:spcPct val="35000"/>
              </a:spcAft>
              <a:defRPr/>
            </a:pPr>
            <a:r>
              <a:rPr lang="es-CR" dirty="0" smtClean="0">
                <a:solidFill>
                  <a:schemeClr val="tx1"/>
                </a:solidFill>
                <a:latin typeface="Calibri" pitchFamily="34" charset="0"/>
              </a:rPr>
              <a:t>Se propondrán las medidas, acciones y proyectos de prevención, corrección y mitigación de los impactos negativos y la consolidación de los positivos, a corto, mediano y largo plazo. 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B2E51-6FDF-47F1-8A3B-61BBEF34FC4C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4E248B8-D566-4482-AB72-45FEE1A81632}" type="datetimeFigureOut">
              <a:rPr lang="es-ES" smtClean="0"/>
              <a:pPr/>
              <a:t>06/04/2016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C9C6F95-2787-41DF-A321-6FC2FE4C5F4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://www.digeca.go.cr/areas/herramientas-para-elaborar-pga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0.xml"/><Relationship Id="rId7" Type="http://schemas.openxmlformats.org/officeDocument/2006/relationships/hyperlink" Target="http://packagingspain.com/wp-content/reciclar.png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10.xml"/><Relationship Id="rId9" Type="http://schemas.openxmlformats.org/officeDocument/2006/relationships/hyperlink" Target="http://images.google.co.cr/imgres?imgurl=http://files.nireblog.com/blogs2/eadmin/files/compras-publicas-eficaces.jpg&amp;imgrefurl=http://eadminblog.net/post/2008/04/10/compras-publicas-eficaces&amp;usg=__WEf0GscJF_9jLjNsXY4bsocfmSA=&amp;h=150&amp;w=200&amp;sz=6&amp;hl=es&amp;start=2&amp;um=1&amp;tbnid=gE1BC9zwcGFs1M:&amp;tbnh=78&amp;tbnw=104&amp;prev=/images?q=compras+publicas&amp;hl=es&amp;rlz=1R2GGLL_en&amp;sa=N&amp;um=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1.xml"/><Relationship Id="rId7" Type="http://schemas.openxmlformats.org/officeDocument/2006/relationships/hyperlink" Target="http://packagingspain.com/wp-content/reciclar.png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11.xml"/><Relationship Id="rId9" Type="http://schemas.openxmlformats.org/officeDocument/2006/relationships/hyperlink" Target="http://images.google.co.cr/imgres?imgurl=http://files.nireblog.com/blogs2/eadmin/files/compras-publicas-eficaces.jpg&amp;imgrefurl=http://eadminblog.net/post/2008/04/10/compras-publicas-eficaces&amp;usg=__WEf0GscJF_9jLjNsXY4bsocfmSA=&amp;h=150&amp;w=200&amp;sz=6&amp;hl=es&amp;start=2&amp;um=1&amp;tbnid=gE1BC9zwcGFs1M:&amp;tbnh=78&amp;tbnw=104&amp;prev=/images?q=compras+publicas&amp;hl=es&amp;rlz=1R2GGLL_en&amp;sa=N&amp;um=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microsoft.com/office/2007/relationships/hdphoto" Target="../media/hdphoto1.wdp"/><Relationship Id="rId5" Type="http://schemas.openxmlformats.org/officeDocument/2006/relationships/image" Target="../media/image50.jpeg"/><Relationship Id="rId10" Type="http://schemas.openxmlformats.org/officeDocument/2006/relationships/image" Target="../media/image42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7126013" cy="1323370"/>
          </a:xfrm>
          <a:solidFill>
            <a:schemeClr val="accent5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Compras Públicas Sustentables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02388" y="5083078"/>
            <a:ext cx="4128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CR" sz="1600" dirty="0" smtClean="0"/>
              <a:t>Fabián David Quirós Álvarez</a:t>
            </a:r>
          </a:p>
          <a:p>
            <a:pPr algn="ctr" eaLnBrk="0" hangingPunct="0"/>
            <a:r>
              <a:rPr lang="es-CR" sz="1600" dirty="0" smtClean="0"/>
              <a:t>Director General de Administración de Bienes</a:t>
            </a:r>
          </a:p>
          <a:p>
            <a:pPr algn="ctr" eaLnBrk="0" hangingPunct="0"/>
            <a:r>
              <a:rPr lang="es-CR" sz="1600" dirty="0" smtClean="0"/>
              <a:t> y Contratación Administrativa</a:t>
            </a:r>
            <a:endParaRPr lang="es-ES" sz="1600" dirty="0"/>
          </a:p>
        </p:txBody>
      </p:sp>
      <p:pic>
        <p:nvPicPr>
          <p:cNvPr id="44034" name="Picture 2" descr="Green Purcha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624" y="1711917"/>
            <a:ext cx="3305175" cy="329565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63624" y="26191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R" sz="5400" b="1" dirty="0" smtClean="0"/>
              <a:t>La experiencia </a:t>
            </a:r>
            <a:endParaRPr lang="es-CR" sz="5400" b="1" dirty="0"/>
          </a:p>
          <a:p>
            <a:pPr algn="ctr"/>
            <a:r>
              <a:rPr lang="es-CR" sz="5400" b="1" dirty="0" smtClean="0"/>
              <a:t>de</a:t>
            </a:r>
            <a:endParaRPr lang="es-CR" sz="5400" b="1" dirty="0"/>
          </a:p>
          <a:p>
            <a:pPr algn="ctr"/>
            <a:r>
              <a:rPr lang="es-CR" sz="5400" b="1" dirty="0"/>
              <a:t>Costa Rica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418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77724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sz="6000" dirty="0" smtClean="0"/>
              <a:t/>
            </a:r>
            <a:br>
              <a:rPr lang="es-CR" sz="6000" dirty="0" smtClean="0"/>
            </a:br>
            <a:r>
              <a:rPr lang="es-CR" sz="6000" dirty="0" smtClean="0"/>
              <a:t>Implementación </a:t>
            </a:r>
            <a:br>
              <a:rPr lang="es-CR" sz="6000" dirty="0" smtClean="0"/>
            </a:br>
            <a:r>
              <a:rPr lang="es-CR" sz="6000" dirty="0" smtClean="0"/>
              <a:t>de </a:t>
            </a:r>
            <a:br>
              <a:rPr lang="es-CR" sz="6000" dirty="0" smtClean="0"/>
            </a:br>
            <a:r>
              <a:rPr lang="es-CR" sz="6000" dirty="0" smtClean="0"/>
              <a:t>Criterios </a:t>
            </a:r>
            <a:r>
              <a:rPr lang="es-CR" sz="6000" dirty="0"/>
              <a:t>S</a:t>
            </a:r>
            <a:r>
              <a:rPr lang="es-CR" sz="6000" dirty="0" smtClean="0"/>
              <a:t>ustentables</a:t>
            </a:r>
            <a:endParaRPr lang="en-US" sz="6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384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CR" dirty="0" smtClean="0"/>
              <a:t>      </a:t>
            </a:r>
            <a:endParaRPr lang="en-US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9702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54050"/>
          </a:xfrm>
        </p:spPr>
        <p:txBody>
          <a:bodyPr/>
          <a:lstStyle/>
          <a:p>
            <a:pPr eaLnBrk="1" hangingPunct="1"/>
            <a:r>
              <a:rPr lang="es-ES" sz="2800" b="1" dirty="0" smtClean="0"/>
              <a:t>CONVENIOS MARCO</a:t>
            </a:r>
            <a:endParaRPr lang="es-ES" sz="2800" dirty="0" smtClean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Dirección General de Administración de Bienes y Contratación Administrativa</a:t>
            </a:r>
          </a:p>
        </p:txBody>
      </p:sp>
      <p:pic>
        <p:nvPicPr>
          <p:cNvPr id="3074" name="Picture 2" descr="C:\Users\solanogj\Documents\Criterios sustentables 2012\Producto 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63688" cy="1925947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9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447600"/>
              </p:ext>
            </p:extLst>
          </p:nvPr>
        </p:nvGraphicFramePr>
        <p:xfrm>
          <a:off x="323528" y="1643050"/>
          <a:ext cx="8496944" cy="466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72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CR" b="1" dirty="0"/>
              <a:t>PYMES </a:t>
            </a:r>
            <a:r>
              <a:rPr lang="es-CR" b="1" dirty="0" smtClean="0"/>
              <a:t>Adjudicadas </a:t>
            </a:r>
            <a:r>
              <a:rPr lang="es-CR" b="1" dirty="0"/>
              <a:t>en Convenio Marco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516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259632" y="541386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/>
              <a:t>24 Empresas</a:t>
            </a:r>
            <a:endParaRPr lang="es-CR" sz="2400" b="1" dirty="0"/>
          </a:p>
        </p:txBody>
      </p:sp>
    </p:spTree>
    <p:extLst>
      <p:ext uri="{BB962C8B-B14F-4D97-AF65-F5344CB8AC3E}">
        <p14:creationId xmlns:p14="http://schemas.microsoft.com/office/powerpoint/2010/main" val="27648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533755"/>
              </p:ext>
            </p:extLst>
          </p:nvPr>
        </p:nvGraphicFramePr>
        <p:xfrm>
          <a:off x="107504" y="404664"/>
          <a:ext cx="90364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1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0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81025"/>
          </a:xfrm>
        </p:spPr>
        <p:txBody>
          <a:bodyPr/>
          <a:lstStyle/>
          <a:p>
            <a:pPr eaLnBrk="1" hangingPunct="1"/>
            <a:r>
              <a:rPr lang="es-ES" sz="2800" b="1" dirty="0" smtClean="0"/>
              <a:t>Convenios Marcos  </a:t>
            </a: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Dirección General de Administración de Bienes y Contratación Administrativa</a:t>
            </a:r>
          </a:p>
        </p:txBody>
      </p:sp>
      <p:graphicFrame>
        <p:nvGraphicFramePr>
          <p:cNvPr id="8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70925"/>
              </p:ext>
            </p:extLst>
          </p:nvPr>
        </p:nvGraphicFramePr>
        <p:xfrm>
          <a:off x="285720" y="121442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9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s-ES" sz="3600" b="1" dirty="0"/>
              <a:t>Convenios Marcos </a:t>
            </a:r>
            <a:endParaRPr lang="es-ES" sz="3600" dirty="0" smtClean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88338"/>
              </p:ext>
            </p:extLst>
          </p:nvPr>
        </p:nvGraphicFramePr>
        <p:xfrm>
          <a:off x="457200" y="1700808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Dirección General de Administración de Bienes y Contratación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034078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95120" cy="864096"/>
          </a:xfrm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</a:rPr>
              <a:t>Experiencias Nacionales</a:t>
            </a:r>
            <a:endParaRPr lang="es-CR" sz="4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es-CR" dirty="0" smtClean="0"/>
          </a:p>
          <a:p>
            <a:pPr algn="just"/>
            <a:r>
              <a:rPr lang="es-CR" b="1" dirty="0" smtClean="0"/>
              <a:t>Comité Eco-Etiquetado (2012):</a:t>
            </a:r>
          </a:p>
          <a:p>
            <a:pPr marL="0" indent="0" algn="just">
              <a:buNone/>
            </a:pPr>
            <a:endParaRPr lang="es-CR" b="1" dirty="0" smtClean="0"/>
          </a:p>
          <a:p>
            <a:pPr lvl="1" algn="just"/>
            <a:r>
              <a:rPr lang="es-CR" dirty="0" smtClean="0"/>
              <a:t>Inicio de gestiones en el marco del Comité Técnico de Gestión Ambiental de la  Comisión Centroamericana de Ambiente y Desarrollo (CCAD), con el fin de impulsar esquemas de ecoetiquetado en la región.</a:t>
            </a:r>
          </a:p>
          <a:p>
            <a:pPr lvl="1" algn="just"/>
            <a:endParaRPr lang="es-CR" dirty="0"/>
          </a:p>
          <a:p>
            <a:pPr lvl="1" algn="just"/>
            <a:r>
              <a:rPr lang="es-CR" dirty="0" smtClean="0"/>
              <a:t>Proyecto que promueve el diseño, producción y la comercialización de productos que tengan repercusiones reducidas en el medio ambiente durante todo su ciclo de vida.  </a:t>
            </a:r>
          </a:p>
          <a:p>
            <a:pPr lvl="1" algn="just"/>
            <a:endParaRPr lang="es-CR" dirty="0"/>
          </a:p>
          <a:p>
            <a:pPr lvl="1" algn="just"/>
            <a:r>
              <a:rPr lang="es-CR" dirty="0" smtClean="0"/>
              <a:t>CR tiene norma cero</a:t>
            </a:r>
          </a:p>
          <a:p>
            <a:pPr lvl="1"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183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226" y="620688"/>
            <a:ext cx="4838700" cy="286639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" y="980728"/>
            <a:ext cx="34769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24017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Año  2013</a:t>
            </a:r>
            <a:endParaRPr lang="es-CR" b="1" dirty="0"/>
          </a:p>
        </p:txBody>
      </p:sp>
      <p:pic>
        <p:nvPicPr>
          <p:cNvPr id="7" name="Picture 1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482" y="3487078"/>
            <a:ext cx="4820444" cy="32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3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26" y="0"/>
            <a:ext cx="5940152" cy="357301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751351"/>
            <a:ext cx="399593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dirty="0"/>
              <a:t>Utilización de recomendaciones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de </a:t>
            </a:r>
            <a:r>
              <a:rPr lang="es-ES" sz="2400" dirty="0"/>
              <a:t>la </a:t>
            </a:r>
            <a:r>
              <a:rPr lang="es-ES" sz="2400" dirty="0" smtClean="0"/>
              <a:t>Guías </a:t>
            </a:r>
            <a:r>
              <a:rPr lang="es-ES" sz="2400" dirty="0"/>
              <a:t>para CPS</a:t>
            </a:r>
            <a:endParaRPr lang="es-CR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312564"/>
              </p:ext>
            </p:extLst>
          </p:nvPr>
        </p:nvGraphicFramePr>
        <p:xfrm>
          <a:off x="4067944" y="2852936"/>
          <a:ext cx="4968552" cy="414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326"/>
                <a:gridCol w="1575226"/>
              </a:tblGrid>
              <a:tr h="427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Bien</a:t>
                      </a:r>
                      <a:r>
                        <a:rPr lang="es-ES" sz="1600" u="sng" dirty="0">
                          <a:effectLst/>
                        </a:rPr>
                        <a:t> /servicio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Utilización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Equipo de cómputo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Equipo de oficina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Impresión y reproducción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Limpieza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Suministros de oficina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Vehículos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Servicios de alimentación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Vestuarios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Publicidad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Servicios de Vigilancia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Otros: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R" sz="2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Aire acondicionados y refrigeradoras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Iluminación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C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2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5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5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2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7140" y="2921931"/>
            <a:ext cx="8534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Programa paz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</a:rPr>
              <a:t>con la Naturaleza -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</a:rPr>
              <a:t>Embajada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</a:rPr>
              <a:t>Británica en CR</a:t>
            </a:r>
          </a:p>
        </p:txBody>
      </p:sp>
      <p:pic>
        <p:nvPicPr>
          <p:cNvPr id="4" name="Picture 11" descr="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87" y="3430210"/>
            <a:ext cx="2774112" cy="17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esech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804" y="3430210"/>
            <a:ext cx="2779499" cy="17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emisio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270" y="3430210"/>
            <a:ext cx="2831361" cy="17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energ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506" y="5182281"/>
            <a:ext cx="2675385" cy="17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036804" y="5524297"/>
            <a:ext cx="54956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tantia" pitchFamily="18" charset="0"/>
              </a:rPr>
              <a:t>Disponibles en la web de DIGECA – </a:t>
            </a:r>
            <a:r>
              <a:rPr lang="en-US" dirty="0" smtClean="0">
                <a:latin typeface="Constantia" pitchFamily="18" charset="0"/>
              </a:rPr>
              <a:t>MINAE</a:t>
            </a:r>
            <a:endParaRPr lang="en-US" dirty="0">
              <a:latin typeface="Constantia" pitchFamily="18" charset="0"/>
            </a:endParaRPr>
          </a:p>
          <a:p>
            <a:r>
              <a:rPr lang="es-CR" u="sng" dirty="0">
                <a:hlinkClick r:id="rId7"/>
              </a:rPr>
              <a:t>http://</a:t>
            </a:r>
            <a:r>
              <a:rPr lang="es-CR" u="sng" dirty="0" smtClean="0">
                <a:hlinkClick r:id="rId7"/>
              </a:rPr>
              <a:t>www.digeca.go.cr/areas/herramientas-para-elaborar-pgai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6200" y="49215"/>
            <a:ext cx="881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nstantia" pitchFamily="18" charset="0"/>
              </a:rPr>
              <a:t>Antecedentes</a:t>
            </a:r>
            <a:endParaRPr lang="en-US" sz="2800" b="1" dirty="0">
              <a:latin typeface="Constantia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7544" y="620688"/>
            <a:ext cx="56599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tantia" pitchFamily="18" charset="0"/>
              </a:rPr>
              <a:t>Manual para la implementación de </a:t>
            </a:r>
            <a:r>
              <a:rPr lang="en-US" sz="2000" b="1" dirty="0">
                <a:latin typeface="Constantia" pitchFamily="18" charset="0"/>
              </a:rPr>
              <a:t>Compras Verdes </a:t>
            </a:r>
            <a:r>
              <a:rPr lang="en-US" sz="2000" dirty="0">
                <a:latin typeface="Constantia" pitchFamily="18" charset="0"/>
              </a:rPr>
              <a:t>en el sector público de Costa Rica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80048"/>
            <a:ext cx="2120721" cy="24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18503" y="1700808"/>
            <a:ext cx="612570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AR" dirty="0" smtClean="0"/>
              <a:t>visita de 2 expertos españoles en compras públicas verdes y análisis de ciclo de vida para trabajar con el Ministerio de Hacienda en la “ambientalización “ de 10 Convenios Marco</a:t>
            </a:r>
            <a:endParaRPr lang="es-C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5876925"/>
            <a:ext cx="38401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4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968272" y="3212715"/>
            <a:ext cx="1928448" cy="516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Gestión de Calidad Ambiental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53355" y="3176113"/>
            <a:ext cx="2167969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Gestión de Cambio Climático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966802" y="3732015"/>
            <a:ext cx="6845558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Sensibilización, capacitación y comunicación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66802" y="4201678"/>
            <a:ext cx="6845558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Métrica</a:t>
            </a:r>
            <a:endParaRPr lang="es-CR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85652673"/>
              </p:ext>
            </p:extLst>
          </p:nvPr>
        </p:nvGraphicFramePr>
        <p:xfrm>
          <a:off x="0" y="5229200"/>
          <a:ext cx="9110356" cy="95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966802" y="1700809"/>
            <a:ext cx="6990918" cy="13471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alibri" pitchFamily="34" charset="0"/>
              </a:rPr>
              <a:t>Programa de Gestión Ambiental Institucional (PGAI)</a:t>
            </a:r>
          </a:p>
          <a:p>
            <a:pPr algn="ctr"/>
            <a:r>
              <a:rPr lang="es-CR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alibri" pitchFamily="34" charset="0"/>
              </a:rPr>
              <a:t>(DE-36499-S-MINAE)</a:t>
            </a:r>
          </a:p>
          <a:p>
            <a:pPr algn="ctr"/>
            <a:r>
              <a:rPr lang="es-CR" b="1" dirty="0" smtClean="0"/>
              <a:t>Se planifique </a:t>
            </a:r>
            <a:r>
              <a:rPr lang="es-CR" b="1" dirty="0"/>
              <a:t>e </a:t>
            </a:r>
            <a:r>
              <a:rPr lang="es-CR" b="1" dirty="0" smtClean="0"/>
              <a:t>incorpore medidas </a:t>
            </a:r>
            <a:r>
              <a:rPr lang="es-CR" b="1" dirty="0"/>
              <a:t>ambientales en </a:t>
            </a:r>
            <a:r>
              <a:rPr lang="es-CR" b="1" dirty="0" smtClean="0"/>
              <a:t>la gestión, </a:t>
            </a:r>
            <a:r>
              <a:rPr lang="es-CR" b="1" dirty="0"/>
              <a:t>cambio </a:t>
            </a:r>
            <a:r>
              <a:rPr lang="es-CR" b="1" dirty="0" smtClean="0"/>
              <a:t>climático, </a:t>
            </a:r>
            <a:r>
              <a:rPr lang="es-CR" b="1" dirty="0"/>
              <a:t>conservación y uso racional de la </a:t>
            </a:r>
            <a:r>
              <a:rPr lang="es-CR" b="1" dirty="0" smtClean="0"/>
              <a:t>energía.  Incluye CPS</a:t>
            </a:r>
            <a:endParaRPr lang="es-CR" b="1" dirty="0"/>
          </a:p>
          <a:p>
            <a:pPr algn="ctr"/>
            <a:endParaRPr lang="es-CR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001436" y="4628035"/>
            <a:ext cx="681092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Adquisición de bienes y transferencia tecnológica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36940" y="3176113"/>
            <a:ext cx="205088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Gestión de la Energía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23 Trapecio"/>
          <p:cNvSpPr/>
          <p:nvPr/>
        </p:nvSpPr>
        <p:spPr>
          <a:xfrm>
            <a:off x="144852" y="620689"/>
            <a:ext cx="8784976" cy="1008111"/>
          </a:xfrm>
          <a:prstGeom prst="trapezoid">
            <a:avLst>
              <a:gd name="adj" fmla="val 1102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alibri" pitchFamily="34" charset="0"/>
              </a:rPr>
              <a:t>Ley de Gestión Integral de Residuos Sólidos</a:t>
            </a:r>
          </a:p>
          <a:p>
            <a:pPr algn="ctr"/>
            <a:r>
              <a:rPr lang="es-CR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alibri" pitchFamily="34" charset="0"/>
              </a:rPr>
              <a:t>(Ley 8839)</a:t>
            </a:r>
            <a:endParaRPr lang="es-CR" sz="2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3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Resultado de imagen de ministerio de salud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/>
          </a:p>
        </p:txBody>
      </p:sp>
      <p:sp>
        <p:nvSpPr>
          <p:cNvPr id="13316" name="AutoShape 4" descr="Resultado de imagen de ministerio de salud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/>
          </a:p>
        </p:txBody>
      </p:sp>
      <p:sp>
        <p:nvSpPr>
          <p:cNvPr id="38" name="3 Título"/>
          <p:cNvSpPr txBox="1">
            <a:spLocks/>
          </p:cNvSpPr>
          <p:nvPr/>
        </p:nvSpPr>
        <p:spPr>
          <a:xfrm>
            <a:off x="457200" y="404664"/>
            <a:ext cx="8291264" cy="56207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Eficiencia Energética en el Sector Público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576080209"/>
              </p:ext>
            </p:extLst>
          </p:nvPr>
        </p:nvGraphicFramePr>
        <p:xfrm>
          <a:off x="595232" y="1124743"/>
          <a:ext cx="8033437" cy="328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542308584"/>
              </p:ext>
            </p:extLst>
          </p:nvPr>
        </p:nvGraphicFramePr>
        <p:xfrm>
          <a:off x="379208" y="4603531"/>
          <a:ext cx="8459991" cy="190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129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173682"/>
            <a:ext cx="8534400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 smtClean="0">
                <a:latin typeface="Constantia" pitchFamily="18" charset="0"/>
              </a:rPr>
              <a:t>Normativa Técnica– Ministerio de Hacienda</a:t>
            </a:r>
            <a:endParaRPr lang="es-ES" sz="2400" dirty="0">
              <a:latin typeface="Constant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5876925"/>
            <a:ext cx="38401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742104"/>
            <a:ext cx="5744955" cy="635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69"/>
          <p:cNvSpPr txBox="1"/>
          <p:nvPr/>
        </p:nvSpPr>
        <p:spPr>
          <a:xfrm>
            <a:off x="6858273" y="289890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b="1" dirty="0" smtClean="0">
                <a:solidFill>
                  <a:srgbClr val="C00000"/>
                </a:solidFill>
                <a:latin typeface="Arial Narrow" pitchFamily="34" charset="0"/>
              </a:rPr>
              <a:t>MECS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Rounded Rectangle 17"/>
          <p:cNvSpPr/>
          <p:nvPr/>
        </p:nvSpPr>
        <p:spPr>
          <a:xfrm>
            <a:off x="6518411" y="369188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latin typeface="Arial Narrow" pitchFamily="34" charset="0"/>
              </a:rPr>
              <a:t>Evaluación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3" name="Straight Arrow Connector 27"/>
          <p:cNvCxnSpPr/>
          <p:nvPr/>
        </p:nvCxnSpPr>
        <p:spPr>
          <a:xfrm>
            <a:off x="7318511" y="3256942"/>
            <a:ext cx="0" cy="171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4"/>
          <p:cNvSpPr/>
          <p:nvPr/>
        </p:nvSpPr>
        <p:spPr>
          <a:xfrm>
            <a:off x="5724128" y="1700808"/>
            <a:ext cx="3188766" cy="1012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itchFamily="34" charset="0"/>
              </a:rPr>
              <a:t>Criterios sostenibles:</a:t>
            </a:r>
          </a:p>
          <a:p>
            <a:pPr algn="ctr"/>
            <a:r>
              <a:rPr lang="es-CR" b="1" dirty="0" smtClean="0">
                <a:latin typeface="Arial Narrow" pitchFamily="34" charset="0"/>
              </a:rPr>
              <a:t>ambientales, sociales, económicos, innovación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47" y="5234255"/>
            <a:ext cx="3693596" cy="1198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2" descr="C:\Users\solisae\AppData\Local\Microsoft\Windows\Temporary Internet Files\Content.Outlook\O6YP1Y8S\IMG_20150902_092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54" y="2996952"/>
            <a:ext cx="2842789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062" y="548680"/>
            <a:ext cx="8229600" cy="1143000"/>
          </a:xfrm>
        </p:spPr>
        <p:txBody>
          <a:bodyPr/>
          <a:lstStyle/>
          <a:p>
            <a:r>
              <a:rPr lang="es-CR" dirty="0" smtClean="0"/>
              <a:t>Resultado Capacitaciones en Normativa Técnica (año 2015)</a:t>
            </a:r>
            <a:endParaRPr lang="es-C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4578877"/>
              </p:ext>
            </p:extLst>
          </p:nvPr>
        </p:nvGraphicFramePr>
        <p:xfrm>
          <a:off x="107504" y="1844827"/>
          <a:ext cx="6106353" cy="333790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52512"/>
                <a:gridCol w="720804"/>
                <a:gridCol w="720804"/>
                <a:gridCol w="720804"/>
                <a:gridCol w="850492"/>
                <a:gridCol w="840937"/>
              </a:tblGrid>
              <a:tr h="48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Curso 1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Curso 2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Curso 3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Curso 4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Curso 5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  <a:tr h="9129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Lugar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San José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San José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San José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Guácimo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San Ramón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  <a:tr h="48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1. Metodología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3.93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4.41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4.15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4.08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4.40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  <a:tr h="48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2. Cumplimiento de expectativas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3.75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4.33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4.12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4.00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4.47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  <a:tr h="48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3. Impresión de los instructores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4.04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4.56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4.35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4.17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4.53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  <a:tr h="48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4. Capacitación en general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3.89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4.59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4.27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4.29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4.53</a:t>
                      </a:r>
                      <a:endParaRPr lang="es-C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b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20071" y="5234255"/>
            <a:ext cx="7380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Escala usada (de 1 a 5):</a:t>
            </a:r>
            <a:endParaRPr kumimoji="0" lang="es-CR" altLang="es-C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151" y="5618975"/>
            <a:ext cx="49669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s-CR" altLang="es-C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s-CR" altLang="es-C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 total fueron 124 personas capacitadas (17% de municipalidades, 36% de instituciones autónomas, 47% Gobierno Central).</a:t>
            </a:r>
          </a:p>
        </p:txBody>
      </p:sp>
    </p:spTree>
    <p:extLst>
      <p:ext uri="{BB962C8B-B14F-4D97-AF65-F5344CB8AC3E}">
        <p14:creationId xmlns:p14="http://schemas.microsoft.com/office/powerpoint/2010/main" val="6290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332656"/>
            <a:ext cx="10041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                 Webconference  (año 2015)</a:t>
            </a:r>
          </a:p>
          <a:p>
            <a:r>
              <a:rPr lang="es-MX" sz="2800" b="1" dirty="0" smtClean="0"/>
              <a:t>Disponible </a:t>
            </a:r>
            <a:r>
              <a:rPr lang="es-MX" sz="2800" b="1" dirty="0"/>
              <a:t>en http://www.cegesti.org/mh/</a:t>
            </a:r>
            <a:endParaRPr lang="es-CR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539552" y="1471443"/>
            <a:ext cx="4110608" cy="19894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s-ES" b="1" dirty="0" smtClean="0"/>
              <a:t>1) Introducción</a:t>
            </a:r>
            <a:endParaRPr lang="es-CR" dirty="0"/>
          </a:p>
          <a:p>
            <a:pPr marL="0" lvl="0" indent="0">
              <a:buNone/>
            </a:pPr>
            <a:r>
              <a:rPr lang="es-ES" b="1" dirty="0" smtClean="0"/>
              <a:t>2) Normativa </a:t>
            </a:r>
            <a:r>
              <a:rPr lang="es-ES" b="1" dirty="0"/>
              <a:t>Técnica</a:t>
            </a:r>
            <a:endParaRPr lang="es-CR" dirty="0"/>
          </a:p>
          <a:p>
            <a:pPr marL="0" indent="0">
              <a:buNone/>
            </a:pPr>
            <a:r>
              <a:rPr lang="es-ES" b="1" dirty="0" smtClean="0"/>
              <a:t>3)</a:t>
            </a:r>
            <a:r>
              <a:rPr lang="es-ES" dirty="0" smtClean="0"/>
              <a:t> </a:t>
            </a:r>
            <a:r>
              <a:rPr lang="es-ES" b="1" dirty="0" smtClean="0"/>
              <a:t>MECS</a:t>
            </a:r>
            <a:endParaRPr lang="es-C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6553"/>
            <a:ext cx="50405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solisae\AppData\Local\Microsoft\Windows\Temporary Internet Files\Content.Outlook\O6YP1Y8S\IMG_20150902_09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3930833" cy="2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R" dirty="0" smtClean="0"/>
              <a:t>Casos de éxito</a:t>
            </a:r>
            <a:endParaRPr lang="es-CR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74738208"/>
              </p:ext>
            </p:extLst>
          </p:nvPr>
        </p:nvGraphicFramePr>
        <p:xfrm>
          <a:off x="539552" y="1196752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3" y="2228721"/>
            <a:ext cx="92511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Política</a:t>
            </a:r>
            <a:endParaRPr lang="es-C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38906"/>
            <a:ext cx="4283968" cy="281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64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03848" y="2914432"/>
            <a:ext cx="28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 smtClean="0"/>
              <a:t>Decreto </a:t>
            </a:r>
            <a:r>
              <a:rPr lang="es-CR" b="1" dirty="0"/>
              <a:t>ejecutivo </a:t>
            </a:r>
            <a:r>
              <a:rPr lang="es-CR" b="1" dirty="0" smtClean="0"/>
              <a:t>Nº 39310</a:t>
            </a:r>
            <a:endParaRPr lang="es-CR" b="1" dirty="0"/>
          </a:p>
        </p:txBody>
      </p:sp>
      <p:pic>
        <p:nvPicPr>
          <p:cNvPr id="5" name="Picture 2" descr="C:\Users\solisae\AppData\Local\Microsoft\Windows\Temporary Internet Files\Content.Outlook\O6YP1Y8S\IMG_20160120_103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1" y="4038905"/>
            <a:ext cx="4550415" cy="28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2800" b="1" dirty="0" smtClean="0"/>
              <a:t>BARRERAS A LAS CUALES NOS</a:t>
            </a:r>
            <a:br>
              <a:rPr lang="es-CR" sz="2800" b="1" dirty="0" smtClean="0"/>
            </a:br>
            <a:r>
              <a:rPr lang="es-CR" sz="2800" b="1" dirty="0" smtClean="0"/>
              <a:t>ENFRENTAMOS</a:t>
            </a:r>
            <a:endParaRPr lang="es-CR" sz="2800" b="1" dirty="0">
              <a:latin typeface="Arial Black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221121"/>
              </p:ext>
            </p:extLst>
          </p:nvPr>
        </p:nvGraphicFramePr>
        <p:xfrm>
          <a:off x="1979712" y="1523520"/>
          <a:ext cx="7056784" cy="471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17145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7145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pic>
        <p:nvPicPr>
          <p:cNvPr id="26629" name="Imagen 5" descr="Ver imagen en tamaño complet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357188"/>
            <a:ext cx="1357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n 1" descr="http://tbn1.google.com/images?q=tbn:gE1BC9zwcGFs1M:http://files.nireblog.com/blogs2/eadmin/files/compras-publicas-eficac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2500313"/>
            <a:ext cx="1357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n 4" descr="naturalez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4643438"/>
            <a:ext cx="13477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  <a:cs typeface="Arial" charset="0"/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2800" b="1" dirty="0" smtClean="0"/>
              <a:t>BARRERAS A LAS CUALES NOS</a:t>
            </a:r>
            <a:br>
              <a:rPr lang="es-CR" sz="2800" b="1" dirty="0" smtClean="0"/>
            </a:br>
            <a:r>
              <a:rPr lang="es-CR" sz="2800" b="1" dirty="0" smtClean="0"/>
              <a:t>ENFRENTAMOS</a:t>
            </a:r>
            <a:endParaRPr lang="es-CR" sz="2800" b="1" dirty="0">
              <a:latin typeface="Arial Black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22099"/>
              </p:ext>
            </p:extLst>
          </p:nvPr>
        </p:nvGraphicFramePr>
        <p:xfrm>
          <a:off x="1979712" y="1523520"/>
          <a:ext cx="7164288" cy="464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17145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7145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</p:txBody>
      </p:sp>
      <p:pic>
        <p:nvPicPr>
          <p:cNvPr id="26629" name="Imagen 5" descr="Ver imagen en tamaño complet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357188"/>
            <a:ext cx="1357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n 1" descr="http://tbn1.google.com/images?q=tbn:gE1BC9zwcGFs1M:http://files.nireblog.com/blogs2/eadmin/files/compras-publicas-eficac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2500313"/>
            <a:ext cx="1357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n 4" descr="naturalez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4643438"/>
            <a:ext cx="13477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  <a:cs typeface="Arial" charset="0"/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ChangeArrowheads="1"/>
          </p:cNvSpPr>
          <p:nvPr/>
        </p:nvSpPr>
        <p:spPr bwMode="auto">
          <a:xfrm>
            <a:off x="5257800" y="2438400"/>
            <a:ext cx="33528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dirty="0"/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1143000" y="2362200"/>
            <a:ext cx="3124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R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5992" y="908720"/>
            <a:ext cx="3356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 smtClean="0"/>
              <a:t>LINEAS DE ACCION</a:t>
            </a:r>
            <a:endParaRPr lang="es-ES" sz="3200" b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812925" y="2627313"/>
            <a:ext cx="15993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CAPACIDADES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CAPACITACION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DIVULGACIÓN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22925" y="2779713"/>
            <a:ext cx="2316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SECTOR PUBLICO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SECTOR PRIVADO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TODA LA CIUDADANÍA</a:t>
            </a:r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4343400" y="31242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R" dirty="0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 flipH="1">
            <a:off x="4267200" y="38100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 eaLnBrk="1" hangingPunct="1"/>
            <a:r>
              <a:rPr lang="es-ES" sz="3200" b="1" dirty="0" smtClean="0"/>
              <a:t>Experiencia a nivel </a:t>
            </a:r>
            <a:r>
              <a:rPr lang="es-ES" sz="3200" b="1" dirty="0"/>
              <a:t>N</a:t>
            </a:r>
            <a:r>
              <a:rPr lang="es-ES" sz="3200" b="1" dirty="0" smtClean="0"/>
              <a:t>acional  sobre las Compras Públicas Sustentables </a:t>
            </a:r>
            <a:r>
              <a:rPr lang="es-ES" sz="3200" b="1" dirty="0" smtClean="0">
                <a:solidFill>
                  <a:schemeClr val="tx1"/>
                </a:solidFill>
              </a:rPr>
              <a:t/>
            </a:r>
            <a:br>
              <a:rPr lang="es-ES" sz="3200" b="1" dirty="0" smtClean="0">
                <a:solidFill>
                  <a:schemeClr val="tx1"/>
                </a:solidFill>
              </a:rPr>
            </a:br>
            <a:endParaRPr lang="es-ES" sz="32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8392446" cy="4453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563" lvl="1" indent="-31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dirty="0" smtClean="0"/>
              <a:t>Compras Públicas Sustentables </a:t>
            </a:r>
          </a:p>
          <a:p>
            <a:pPr marL="182563" lvl="1" indent="-3175" algn="just"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Costa Rica  país piloto en el  Programa de Desarrollo de Capacidades en las Compras Públicas Sustentables en países en desarrollo.  (Proceso de Marrakech –  Programa Naciones Unidas para el Medio Ambiente PNUMA)</a:t>
            </a:r>
          </a:p>
          <a:p>
            <a:pPr marL="182563" lvl="1" indent="-3175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b="1" dirty="0" smtClean="0"/>
          </a:p>
          <a:p>
            <a:pPr marL="182563" lvl="1" indent="-3175" algn="just">
              <a:lnSpc>
                <a:spcPct val="90000"/>
              </a:lnSpc>
              <a:buNone/>
            </a:pPr>
            <a:r>
              <a:rPr lang="es-ES" b="1" dirty="0" smtClean="0"/>
              <a:t>Comité Directivo de Compras Públicas Sustentables </a:t>
            </a:r>
          </a:p>
          <a:p>
            <a:pPr marL="182563" lvl="1" indent="-3175" algn="just">
              <a:lnSpc>
                <a:spcPct val="90000"/>
              </a:lnSpc>
              <a:buNone/>
            </a:pPr>
            <a:r>
              <a:rPr lang="es-ES" sz="2400" dirty="0" smtClean="0"/>
              <a:t>(Coordinado inicialmente por DIGECA  MINAE)</a:t>
            </a:r>
            <a:r>
              <a:rPr lang="es-CR" sz="2400" dirty="0" smtClean="0"/>
              <a:t>, Ministerio de Hacienda, MEIC, MTSS, MIDEPLAN, UCCAEP. Posteriormente en 2011 se trasladó la coordinación al Ministerio de Hacienda.</a:t>
            </a:r>
            <a:endParaRPr lang="es-ES" sz="2400" dirty="0" smtClean="0"/>
          </a:p>
          <a:p>
            <a:pPr marL="182563" lvl="1" indent="-3175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625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latin typeface="+mn-lt"/>
                <a:ea typeface="+mn-ea"/>
                <a:cs typeface="+mn-cs"/>
              </a:rPr>
              <a:t>Próximos </a:t>
            </a:r>
            <a:r>
              <a:rPr lang="es-ES" sz="3600" b="1" dirty="0" smtClean="0">
                <a:latin typeface="+mn-lt"/>
                <a:ea typeface="+mn-ea"/>
                <a:cs typeface="+mn-cs"/>
              </a:rPr>
              <a:t>Pasos</a:t>
            </a:r>
            <a:r>
              <a:rPr lang="es-ES" sz="5400" dirty="0" smtClean="0">
                <a:latin typeface="Constantia" pitchFamily="18" charset="0"/>
              </a:rPr>
              <a:t>:</a:t>
            </a:r>
            <a:r>
              <a:rPr lang="es-ES" sz="5400" dirty="0">
                <a:latin typeface="Constantia" pitchFamily="18" charset="0"/>
              </a:rPr>
              <a:t/>
            </a:r>
            <a:br>
              <a:rPr lang="es-ES" sz="5400" dirty="0">
                <a:latin typeface="Constantia" pitchFamily="18" charset="0"/>
              </a:rPr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476672"/>
            <a:ext cx="7704856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200" b="1" dirty="0"/>
          </a:p>
          <a:p>
            <a:pPr algn="just"/>
            <a:r>
              <a:rPr lang="es-ES" sz="2200" b="1" dirty="0" smtClean="0"/>
              <a:t>Actualización y ampliación </a:t>
            </a:r>
            <a:r>
              <a:rPr lang="es-ES" sz="2200" b="1" dirty="0"/>
              <a:t>de </a:t>
            </a:r>
            <a:r>
              <a:rPr lang="es-ES" sz="2200" b="1" dirty="0" smtClean="0"/>
              <a:t>las guías (5 </a:t>
            </a:r>
            <a:r>
              <a:rPr lang="es-ES" sz="2200" b="1" dirty="0"/>
              <a:t>nuevas categorías)</a:t>
            </a:r>
          </a:p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Programa de capacitación integral sobre compras sustentables para las proveedurías</a:t>
            </a:r>
          </a:p>
          <a:p>
            <a:pPr algn="just"/>
            <a:endParaRPr lang="es-ES" sz="2200" b="1" dirty="0"/>
          </a:p>
          <a:p>
            <a:pPr algn="just"/>
            <a:r>
              <a:rPr lang="es-ES" sz="2200" b="1" dirty="0" smtClean="0"/>
              <a:t>Seguimiento mecanismos de monitoreo </a:t>
            </a:r>
            <a:r>
              <a:rPr lang="es-ES" sz="2200" b="1" dirty="0"/>
              <a:t>(indicadores, informes periódicos de forma electrónica) y ahorros.</a:t>
            </a:r>
          </a:p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Coordinación interinstitucional a través del Comité de Compras Públicas Sustentables (</a:t>
            </a:r>
            <a:r>
              <a:rPr lang="es-ES" sz="2200" b="1" dirty="0" smtClean="0"/>
              <a:t>PGAIS-Eficiencia </a:t>
            </a:r>
            <a:r>
              <a:rPr lang="es-ES" sz="2200" b="1" dirty="0"/>
              <a:t>Energética)</a:t>
            </a:r>
          </a:p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Continuar con el proyecto Ecoetiquetado.</a:t>
            </a:r>
          </a:p>
          <a:p>
            <a:pPr marL="342900" indent="-342900" algn="just">
              <a:buFontTx/>
              <a:buChar char="-"/>
            </a:pPr>
            <a:endParaRPr lang="es-ES" sz="2200" b="1" dirty="0">
              <a:latin typeface="Constantia" pitchFamily="18" charset="0"/>
            </a:endParaRPr>
          </a:p>
          <a:p>
            <a:pPr marL="342900" indent="-342900" algn="just">
              <a:buFontTx/>
              <a:buChar char="-"/>
            </a:pPr>
            <a:endParaRPr lang="es-ES" sz="2200" b="1" dirty="0">
              <a:latin typeface="Constantia" pitchFamily="18" charset="0"/>
            </a:endParaRPr>
          </a:p>
          <a:p>
            <a:pPr algn="just"/>
            <a:endParaRPr lang="es-CR" sz="2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5876925"/>
            <a:ext cx="38401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 descr="tabacon_are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1641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711352" y="872034"/>
            <a:ext cx="50241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b="1" dirty="0"/>
              <a:t>MUCHAS GRACIAS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68" y="6342657"/>
            <a:ext cx="1415232" cy="4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 descr="mawam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93356"/>
            <a:ext cx="2483768" cy="2087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542" name="Picture 6" descr="la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738033"/>
            <a:ext cx="2595736" cy="2075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539" name="Picture 3" descr="tabacon_fall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5345" y="3922432"/>
            <a:ext cx="2555776" cy="1911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545" name="Picture 9" descr="gua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0422" y="4653136"/>
            <a:ext cx="2527971" cy="199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540" name="Picture 4" descr="manuel antoni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5633" y="4878030"/>
            <a:ext cx="2454534" cy="1887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52" y="1844824"/>
            <a:ext cx="4089632" cy="269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s-CR" b="1" dirty="0" smtClean="0"/>
              <a:t>Objetivos</a:t>
            </a:r>
            <a:endParaRPr lang="en-US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239000" cy="48023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b="1" dirty="0" smtClean="0"/>
              <a:t>Objetivo General del Proyecto Piloto SPP Mundial: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dirty="0" smtClean="0"/>
              <a:t>“Creación de capacidad para las compras públicas sustentables”.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b="1" dirty="0" smtClean="0"/>
              <a:t>Objetivos Específicos: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dirty="0" smtClean="0"/>
              <a:t>Promover la creación de capacidades y apoyar el desarrollo de una política nacional 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dirty="0" smtClean="0"/>
              <a:t>Adaptar y mejorar el enfoque  Compras Públicas Sustentables.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65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R" dirty="0" smtClean="0"/>
              <a:t>Logros del proyecto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00157"/>
              </p:ext>
            </p:extLst>
          </p:nvPr>
        </p:nvGraphicFramePr>
        <p:xfrm>
          <a:off x="0" y="908720"/>
          <a:ext cx="9144000" cy="555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77724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sz="6000" dirty="0" smtClean="0"/>
              <a:t/>
            </a:r>
            <a:br>
              <a:rPr lang="es-CR" sz="6000" dirty="0" smtClean="0"/>
            </a:br>
            <a:r>
              <a:rPr lang="es-CR" sz="6000" dirty="0" smtClean="0"/>
              <a:t>Herramientas </a:t>
            </a:r>
            <a:br>
              <a:rPr lang="es-CR" sz="6000" dirty="0" smtClean="0"/>
            </a:br>
            <a:r>
              <a:rPr lang="es-CR" sz="6000" dirty="0" smtClean="0"/>
              <a:t>C.P.S</a:t>
            </a:r>
            <a:endParaRPr lang="en-US" sz="6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384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CR" dirty="0" smtClean="0"/>
              <a:t>      </a:t>
            </a:r>
            <a:endParaRPr lang="en-US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9702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1520" y="548680"/>
            <a:ext cx="8534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atin typeface="Constantia" pitchFamily="18" charset="0"/>
              </a:rPr>
              <a:t>Guía de </a:t>
            </a:r>
            <a:r>
              <a:rPr lang="es-ES" sz="2400" dirty="0" smtClean="0">
                <a:latin typeface="Constantia" pitchFamily="18" charset="0"/>
              </a:rPr>
              <a:t>Compras </a:t>
            </a:r>
            <a:r>
              <a:rPr lang="es-ES" sz="2400" dirty="0">
                <a:latin typeface="Constantia" pitchFamily="18" charset="0"/>
              </a:rPr>
              <a:t>P</a:t>
            </a:r>
            <a:r>
              <a:rPr lang="es-ES" sz="2400" dirty="0" smtClean="0">
                <a:latin typeface="Constantia" pitchFamily="18" charset="0"/>
              </a:rPr>
              <a:t>úblicas </a:t>
            </a:r>
            <a:r>
              <a:rPr lang="es-ES" sz="2400" dirty="0">
                <a:latin typeface="Constantia" pitchFamily="18" charset="0"/>
              </a:rPr>
              <a:t>S</a:t>
            </a:r>
            <a:r>
              <a:rPr lang="es-ES" sz="2400" dirty="0" smtClean="0">
                <a:latin typeface="Constantia" pitchFamily="18" charset="0"/>
              </a:rPr>
              <a:t>ustentables</a:t>
            </a:r>
            <a:endParaRPr lang="es-ES" sz="2400" dirty="0">
              <a:latin typeface="Constantia" pitchFamily="18" charset="0"/>
            </a:endParaRP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214313" y="1071563"/>
            <a:ext cx="8715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Constantia" pitchFamily="18" charset="0"/>
              </a:rPr>
              <a:t>La Dirección General de Administración de Bienes y </a:t>
            </a:r>
            <a:r>
              <a:rPr lang="en-US" sz="2000" dirty="0" err="1" smtClean="0">
                <a:latin typeface="Constantia" pitchFamily="18" charset="0"/>
              </a:rPr>
              <a:t>Contratación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Administrativa</a:t>
            </a:r>
            <a:r>
              <a:rPr lang="en-US" sz="2000" dirty="0">
                <a:latin typeface="Constantia" pitchFamily="18" charset="0"/>
              </a:rPr>
              <a:t>,</a:t>
            </a:r>
            <a:r>
              <a:rPr lang="en-US" sz="2000" dirty="0" smtClean="0">
                <a:latin typeface="Constantia" pitchFamily="18" charset="0"/>
              </a:rPr>
              <a:t> con el apoyo de un consultor y varios entes públicos y privados, desarrolla y oficializa las guías de  criterios </a:t>
            </a:r>
            <a:r>
              <a:rPr lang="en-US" sz="2000" dirty="0">
                <a:latin typeface="Constantia" pitchFamily="18" charset="0"/>
              </a:rPr>
              <a:t>sustentables para 10 categorías de producto/servicio: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743200" y="2514600"/>
            <a:ext cx="31829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Constantia" pitchFamily="18" charset="0"/>
              </a:rPr>
              <a:t> Equipo de cómputo</a:t>
            </a:r>
          </a:p>
          <a:p>
            <a:r>
              <a:rPr lang="en-US" sz="2000" dirty="0">
                <a:latin typeface="Constantia" pitchFamily="18" charset="0"/>
              </a:rPr>
              <a:t>- Equipo de oficina</a:t>
            </a:r>
          </a:p>
          <a:p>
            <a:r>
              <a:rPr lang="en-US" sz="2000" dirty="0">
                <a:latin typeface="Constantia" pitchFamily="18" charset="0"/>
              </a:rPr>
              <a:t>- Impresión y reproducción</a:t>
            </a:r>
          </a:p>
          <a:p>
            <a:r>
              <a:rPr lang="en-US" sz="2000" dirty="0">
                <a:latin typeface="Constantia" pitchFamily="18" charset="0"/>
              </a:rPr>
              <a:t>- Limpieza</a:t>
            </a:r>
          </a:p>
          <a:p>
            <a:r>
              <a:rPr lang="en-US" sz="2000" dirty="0">
                <a:latin typeface="Constantia" pitchFamily="18" charset="0"/>
              </a:rPr>
              <a:t>- Suministros de oficina</a:t>
            </a:r>
          </a:p>
          <a:p>
            <a:r>
              <a:rPr lang="en-US" sz="2000" dirty="0">
                <a:latin typeface="Constantia" pitchFamily="18" charset="0"/>
              </a:rPr>
              <a:t>- Vehículos</a:t>
            </a:r>
          </a:p>
          <a:p>
            <a:r>
              <a:rPr lang="en-US" sz="2000" dirty="0">
                <a:latin typeface="Constantia" pitchFamily="18" charset="0"/>
              </a:rPr>
              <a:t>- Servicios de alimentación</a:t>
            </a:r>
          </a:p>
          <a:p>
            <a:r>
              <a:rPr lang="en-US" sz="2000" dirty="0">
                <a:latin typeface="Constantia" pitchFamily="18" charset="0"/>
              </a:rPr>
              <a:t>- Vestuario</a:t>
            </a:r>
          </a:p>
          <a:p>
            <a:r>
              <a:rPr lang="en-US" sz="2000" dirty="0">
                <a:latin typeface="Constantia" pitchFamily="18" charset="0"/>
              </a:rPr>
              <a:t>- Publicidad</a:t>
            </a:r>
          </a:p>
          <a:p>
            <a:r>
              <a:rPr lang="en-US" sz="2000" dirty="0">
                <a:latin typeface="Constantia" pitchFamily="18" charset="0"/>
              </a:rPr>
              <a:t>- Servicios de vigilancia</a:t>
            </a:r>
          </a:p>
        </p:txBody>
      </p:sp>
      <p:pic>
        <p:nvPicPr>
          <p:cNvPr id="122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76800"/>
            <a:ext cx="1485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962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00750"/>
            <a:ext cx="1438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1409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5857875"/>
            <a:ext cx="933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819400"/>
            <a:ext cx="27051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5750" y="428625"/>
            <a:ext cx="853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atin typeface="Constantia" pitchFamily="18" charset="0"/>
              </a:rPr>
              <a:t>Proyecto de </a:t>
            </a:r>
            <a:r>
              <a:rPr lang="es-ES" sz="2400" dirty="0" smtClean="0">
                <a:latin typeface="Constantia" pitchFamily="18" charset="0"/>
              </a:rPr>
              <a:t>Compras </a:t>
            </a:r>
            <a:r>
              <a:rPr lang="es-ES" sz="2400" dirty="0">
                <a:latin typeface="Constantia" pitchFamily="18" charset="0"/>
              </a:rPr>
              <a:t>S</a:t>
            </a:r>
            <a:r>
              <a:rPr lang="es-ES" sz="2400" dirty="0" smtClean="0">
                <a:latin typeface="Constantia" pitchFamily="18" charset="0"/>
              </a:rPr>
              <a:t>ustentables </a:t>
            </a:r>
            <a:r>
              <a:rPr lang="es-ES" sz="2400" dirty="0">
                <a:latin typeface="Constantia" pitchFamily="18" charset="0"/>
              </a:rPr>
              <a:t>– Ministerio de </a:t>
            </a:r>
            <a:r>
              <a:rPr lang="es-ES" sz="2400" dirty="0" smtClean="0">
                <a:latin typeface="Constantia" pitchFamily="18" charset="0"/>
              </a:rPr>
              <a:t>Trabajo</a:t>
            </a:r>
            <a:endParaRPr lang="es-ES" sz="2400" dirty="0">
              <a:latin typeface="Constantia" pitchFamily="18" charset="0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5364089" y="2924944"/>
            <a:ext cx="31683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nstantia" pitchFamily="18" charset="0"/>
              </a:rPr>
              <a:t>GUÍA DE CRITERIOS SOCIALES EN LOS PROCESOS DE CONTRATACIÓN PUBLICA EN COSTA RICA.</a:t>
            </a:r>
            <a:endParaRPr lang="es-ES" b="1" dirty="0">
              <a:latin typeface="Constantia" pitchFamily="18" charset="0"/>
            </a:endParaRPr>
          </a:p>
        </p:txBody>
      </p:sp>
      <p:pic>
        <p:nvPicPr>
          <p:cNvPr id="6" name="Picture 2" descr="C:\Users\solisae\AppData\Local\Microsoft\Windows\Temporary Internet Files\Content.Outlook\O6YP1Y8S\Caratula Guias Sociales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4650"/>
            <a:ext cx="3744416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736409" y="5558838"/>
            <a:ext cx="983412" cy="1015172"/>
          </a:xfrm>
          <a:prstGeom prst="triangl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Rectangle 6"/>
          <p:cNvSpPr/>
          <p:nvPr/>
        </p:nvSpPr>
        <p:spPr>
          <a:xfrm rot="20997447">
            <a:off x="952387" y="5031699"/>
            <a:ext cx="4464382" cy="33839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Rounded Rectangle 8"/>
          <p:cNvSpPr/>
          <p:nvPr/>
        </p:nvSpPr>
        <p:spPr>
          <a:xfrm rot="21000000">
            <a:off x="813181" y="4285056"/>
            <a:ext cx="2077432" cy="829057"/>
          </a:xfrm>
          <a:prstGeom prst="round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/>
              <a:t>Precio</a:t>
            </a:r>
            <a:endParaRPr lang="es-CR" sz="2400" dirty="0"/>
          </a:p>
        </p:txBody>
      </p:sp>
      <p:sp>
        <p:nvSpPr>
          <p:cNvPr id="10" name="Rounded Rectangle 9"/>
          <p:cNvSpPr/>
          <p:nvPr/>
        </p:nvSpPr>
        <p:spPr>
          <a:xfrm rot="21000000">
            <a:off x="3035960" y="2863462"/>
            <a:ext cx="2077432" cy="829057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/>
              <a:t>Social</a:t>
            </a:r>
            <a:endParaRPr lang="es-CR" sz="2400" dirty="0"/>
          </a:p>
        </p:txBody>
      </p:sp>
      <p:sp>
        <p:nvSpPr>
          <p:cNvPr id="11" name="Rounded Rectangle 10"/>
          <p:cNvSpPr/>
          <p:nvPr/>
        </p:nvSpPr>
        <p:spPr>
          <a:xfrm rot="21000000">
            <a:off x="3193956" y="3851592"/>
            <a:ext cx="2077432" cy="829057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/>
              <a:t>Económico</a:t>
            </a:r>
            <a:endParaRPr lang="es-CR" sz="2400" dirty="0"/>
          </a:p>
        </p:txBody>
      </p:sp>
      <p:sp>
        <p:nvSpPr>
          <p:cNvPr id="12" name="Rounded Rectangle 11"/>
          <p:cNvSpPr/>
          <p:nvPr/>
        </p:nvSpPr>
        <p:spPr>
          <a:xfrm rot="21000000">
            <a:off x="2872975" y="1873359"/>
            <a:ext cx="2077432" cy="829057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 smtClean="0"/>
              <a:t>Ambiente</a:t>
            </a:r>
            <a:endParaRPr lang="es-CR" sz="2400" dirty="0"/>
          </a:p>
        </p:txBody>
      </p:sp>
      <p:sp>
        <p:nvSpPr>
          <p:cNvPr id="13" name="Down Arrow 12"/>
          <p:cNvSpPr/>
          <p:nvPr/>
        </p:nvSpPr>
        <p:spPr>
          <a:xfrm rot="20933865">
            <a:off x="5291086" y="1781461"/>
            <a:ext cx="670361" cy="2023901"/>
          </a:xfrm>
          <a:prstGeom prst="downArrow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4" name="TextBox 13"/>
          <p:cNvSpPr txBox="1"/>
          <p:nvPr/>
        </p:nvSpPr>
        <p:spPr>
          <a:xfrm>
            <a:off x="6150036" y="2161796"/>
            <a:ext cx="2391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chemeClr val="accent5"/>
                </a:solidFill>
              </a:rPr>
              <a:t>Min. 20 pts. para Criterios Sustentables</a:t>
            </a:r>
            <a:endParaRPr lang="es-CR" sz="2800" b="1" dirty="0">
              <a:solidFill>
                <a:schemeClr val="accent5"/>
              </a:solidFill>
            </a:endParaRPr>
          </a:p>
        </p:txBody>
      </p:sp>
      <p:sp>
        <p:nvSpPr>
          <p:cNvPr id="15" name="3 Título"/>
          <p:cNvSpPr>
            <a:spLocks noGrp="1"/>
          </p:cNvSpPr>
          <p:nvPr>
            <p:ph type="title"/>
          </p:nvPr>
        </p:nvSpPr>
        <p:spPr>
          <a:xfrm>
            <a:off x="607309" y="535482"/>
            <a:ext cx="6633784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R" sz="3200" b="1" dirty="0" smtClean="0"/>
              <a:t>Criterios Sustentables</a:t>
            </a:r>
            <a:br>
              <a:rPr lang="es-CR" sz="3200" b="1" dirty="0" smtClean="0"/>
            </a:br>
            <a:endParaRPr lang="es-C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80631" y="3866592"/>
            <a:ext cx="362625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273050">
              <a:spcBef>
                <a:spcPct val="20000"/>
              </a:spcBef>
              <a:buClr>
                <a:srgbClr val="36819A"/>
              </a:buClr>
              <a:buSzPct val="76000"/>
              <a:buFontTx/>
              <a:buChar char="-"/>
            </a:pPr>
            <a:r>
              <a:rPr lang="es-ES_tradnl" sz="2400" dirty="0"/>
              <a:t>Ley de Gestión Integral de Residuos </a:t>
            </a:r>
            <a:r>
              <a:rPr lang="es-ES_tradnl" sz="2400" dirty="0" smtClean="0"/>
              <a:t>Sólidos. </a:t>
            </a:r>
            <a:r>
              <a:rPr lang="es-CR" sz="2400" dirty="0"/>
              <a:t>(Gaceta No. 135 del 13 de julio del 2010)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2109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IENDA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9791</TotalTime>
  <Words>1493</Words>
  <Application>Microsoft Office PowerPoint</Application>
  <PresentationFormat>Presentación en pantalla (4:3)</PresentationFormat>
  <Paragraphs>291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HACIENDA FINAL</vt:lpstr>
      <vt:lpstr>Compras Públicas Sustentables</vt:lpstr>
      <vt:lpstr>Presentación de PowerPoint</vt:lpstr>
      <vt:lpstr>Experiencia a nivel Nacional  sobre las Compras Públicas Sustentables  </vt:lpstr>
      <vt:lpstr>Objetivos</vt:lpstr>
      <vt:lpstr>Logros del proyecto</vt:lpstr>
      <vt:lpstr> Herramientas  C.P.S</vt:lpstr>
      <vt:lpstr>Presentación de PowerPoint</vt:lpstr>
      <vt:lpstr>Presentación de PowerPoint</vt:lpstr>
      <vt:lpstr>Criterios Sustentables </vt:lpstr>
      <vt:lpstr> Implementación  de  Criterios Sustentables</vt:lpstr>
      <vt:lpstr>CONVENIOS MARCO</vt:lpstr>
      <vt:lpstr>PYMES Adjudicadas en Convenio Marco</vt:lpstr>
      <vt:lpstr>Presentación de PowerPoint</vt:lpstr>
      <vt:lpstr>Convenios Marcos  </vt:lpstr>
      <vt:lpstr>Convenios Marcos </vt:lpstr>
      <vt:lpstr>Experiencias Nacionales</vt:lpstr>
      <vt:lpstr>Presentación de PowerPoint</vt:lpstr>
      <vt:lpstr>Utilización de recomendaciones  de la Guías para CPS</vt:lpstr>
      <vt:lpstr>Presentación de PowerPoint</vt:lpstr>
      <vt:lpstr>Presentación de PowerPoint</vt:lpstr>
      <vt:lpstr>Presentación de PowerPoint</vt:lpstr>
      <vt:lpstr>Presentación de PowerPoint</vt:lpstr>
      <vt:lpstr>Resultado Capacitaciones en Normativa Técnica (año 2015)</vt:lpstr>
      <vt:lpstr>Presentación de PowerPoint</vt:lpstr>
      <vt:lpstr>Casos de éxito</vt:lpstr>
      <vt:lpstr>Política</vt:lpstr>
      <vt:lpstr>BARRERAS A LAS CUALES NOS ENFRENTAMOS</vt:lpstr>
      <vt:lpstr>BARRERAS A LAS CUALES NOS ENFRENTAMOS</vt:lpstr>
      <vt:lpstr>Presentación de PowerPoint</vt:lpstr>
      <vt:lpstr>Próximos Pasos: </vt:lpstr>
      <vt:lpstr>Presentación de PowerPoint</vt:lpstr>
    </vt:vector>
  </TitlesOfParts>
  <Company>Gobierno de Costa 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whitewc</dc:creator>
  <cp:lastModifiedBy>Fabian Quiros Alvarez</cp:lastModifiedBy>
  <cp:revision>737</cp:revision>
  <cp:lastPrinted>2016-03-07T20:10:51Z</cp:lastPrinted>
  <dcterms:created xsi:type="dcterms:W3CDTF">2011-08-23T18:01:22Z</dcterms:created>
  <dcterms:modified xsi:type="dcterms:W3CDTF">2016-04-06T14:20:30Z</dcterms:modified>
</cp:coreProperties>
</file>